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9" r:id="rId3"/>
  </p:sldMasterIdLst>
  <p:notesMasterIdLst>
    <p:notesMasterId r:id="rId14"/>
  </p:notesMasterIdLst>
  <p:sldIdLst>
    <p:sldId id="397" r:id="rId4"/>
    <p:sldId id="271" r:id="rId5"/>
    <p:sldId id="294" r:id="rId6"/>
    <p:sldId id="398" r:id="rId7"/>
    <p:sldId id="388" r:id="rId8"/>
    <p:sldId id="369" r:id="rId9"/>
    <p:sldId id="399" r:id="rId10"/>
    <p:sldId id="299" r:id="rId11"/>
    <p:sldId id="400" r:id="rId12"/>
    <p:sldId id="28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4660"/>
  </p:normalViewPr>
  <p:slideViewPr>
    <p:cSldViewPr>
      <p:cViewPr varScale="1">
        <p:scale>
          <a:sx n="87" d="100"/>
          <a:sy n="87"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F1957-D919-4544-9380-0402C9312B15}"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B5DEF2EF-3F5A-46FA-9884-B00A708140E6}">
      <dgm:prSet phldrT="[Text]" custT="1"/>
      <dgm:spPr/>
      <dgm:t>
        <a:bodyPr/>
        <a:lstStyle/>
        <a:p>
          <a:pPr algn="justLow" rtl="1">
            <a:lnSpc>
              <a:spcPct val="100000"/>
            </a:lnSpc>
          </a:pPr>
          <a:r>
            <a:rPr lang="ar-SA" sz="1800" b="1" dirty="0" smtClean="0">
              <a:cs typeface="B Nazanin" pitchFamily="2" charset="-78"/>
            </a:rPr>
            <a:t>جهت اتمام هرچه سریعتر طرحهاي (پروژهها) تملک دارایی هاي سرمایه اي (نیمه تمام، آماده بهره برداري و جدید) از قبیل پروژه هاي شبکه ملی اطلاعات </a:t>
          </a:r>
          <a:r>
            <a:rPr lang="ar-SA" sz="2000" b="1" u="sng" dirty="0" smtClean="0">
              <a:cs typeface="B Nazanin" pitchFamily="2" charset="-78"/>
            </a:rPr>
            <a:t>ده درصد ( 10 %) از سرجمع اعتبارات تملک دارایی هاي سرمایه اي مربوط به هر دستگاه اجرایی </a:t>
          </a:r>
          <a:r>
            <a:rPr lang="ar-SA" sz="1800" b="1" dirty="0" smtClean="0">
              <a:cs typeface="B Nazanin" pitchFamily="2" charset="-78"/>
            </a:rPr>
            <a:t>را صرف حمایت از طرحها</a:t>
          </a:r>
          <a:r>
            <a:rPr lang="fa-IR" sz="1800" b="1" dirty="0" smtClean="0">
              <a:cs typeface="B Nazanin" pitchFamily="2" charset="-78"/>
            </a:rPr>
            <a:t>ی مشارکتی</a:t>
          </a:r>
          <a:endParaRPr lang="en-US" sz="1800" b="1" dirty="0">
            <a:cs typeface="B Nazanin" pitchFamily="2" charset="-78"/>
          </a:endParaRPr>
        </a:p>
      </dgm:t>
    </dgm:pt>
    <dgm:pt modelId="{EAEF61E3-2439-4149-B182-5D1F57E27A44}" type="parTrans" cxnId="{5FCAD2BE-51AA-4117-BF7F-84720A4C46E4}">
      <dgm:prSet/>
      <dgm:spPr/>
      <dgm:t>
        <a:bodyPr/>
        <a:lstStyle/>
        <a:p>
          <a:pPr>
            <a:lnSpc>
              <a:spcPct val="100000"/>
            </a:lnSpc>
          </a:pPr>
          <a:endParaRPr lang="en-US" sz="1800" b="1">
            <a:cs typeface="B Nazanin" pitchFamily="2" charset="-78"/>
          </a:endParaRPr>
        </a:p>
      </dgm:t>
    </dgm:pt>
    <dgm:pt modelId="{F1634850-70F9-4447-AF96-985BAC63580A}" type="sibTrans" cxnId="{5FCAD2BE-51AA-4117-BF7F-84720A4C46E4}">
      <dgm:prSet/>
      <dgm:spPr/>
      <dgm:t>
        <a:bodyPr/>
        <a:lstStyle/>
        <a:p>
          <a:pPr>
            <a:lnSpc>
              <a:spcPct val="100000"/>
            </a:lnSpc>
          </a:pPr>
          <a:endParaRPr lang="en-US" sz="1800" b="1">
            <a:cs typeface="B Nazanin" pitchFamily="2" charset="-78"/>
          </a:endParaRPr>
        </a:p>
      </dgm:t>
    </dgm:pt>
    <dgm:pt modelId="{6B6C9F44-2573-466A-868E-2F6B53ABC6A7}">
      <dgm:prSet phldrT="[Text]" custT="1"/>
      <dgm:spPr/>
      <dgm:t>
        <a:bodyPr/>
        <a:lstStyle/>
        <a:p>
          <a:pPr algn="justLow" rtl="1">
            <a:lnSpc>
              <a:spcPct val="100000"/>
            </a:lnSpc>
          </a:pPr>
          <a:r>
            <a:rPr lang="ar-SA" sz="1800" b="1" dirty="0" smtClean="0">
              <a:cs typeface="B Nazanin" pitchFamily="2" charset="-78"/>
            </a:rPr>
            <a:t>سازمان برنامه و بودجه کشور به نیابت از دولت، تعهدات آتی طرح (پروژه) را تضمین مینماید</a:t>
          </a:r>
          <a:r>
            <a:rPr lang="en-US" sz="1800" b="1" dirty="0" smtClean="0">
              <a:cs typeface="B Nazanin" pitchFamily="2" charset="-78"/>
            </a:rPr>
            <a:t>.</a:t>
          </a:r>
          <a:endParaRPr lang="en-US" sz="1800" b="1" dirty="0">
            <a:cs typeface="B Nazanin" pitchFamily="2" charset="-78"/>
          </a:endParaRPr>
        </a:p>
      </dgm:t>
    </dgm:pt>
    <dgm:pt modelId="{F8BB16D1-A097-4537-AC55-F1B648D99120}" type="parTrans" cxnId="{2B820A19-D381-4A9D-89A6-C878E3683114}">
      <dgm:prSet/>
      <dgm:spPr/>
      <dgm:t>
        <a:bodyPr/>
        <a:lstStyle/>
        <a:p>
          <a:pPr>
            <a:lnSpc>
              <a:spcPct val="100000"/>
            </a:lnSpc>
          </a:pPr>
          <a:endParaRPr lang="en-US" sz="1800" b="1">
            <a:cs typeface="B Nazanin" pitchFamily="2" charset="-78"/>
          </a:endParaRPr>
        </a:p>
      </dgm:t>
    </dgm:pt>
    <dgm:pt modelId="{CB417B41-A8D2-4722-A9B6-D12FA43FABC9}" type="sibTrans" cxnId="{2B820A19-D381-4A9D-89A6-C878E3683114}">
      <dgm:prSet/>
      <dgm:spPr/>
      <dgm:t>
        <a:bodyPr/>
        <a:lstStyle/>
        <a:p>
          <a:pPr>
            <a:lnSpc>
              <a:spcPct val="100000"/>
            </a:lnSpc>
          </a:pPr>
          <a:endParaRPr lang="en-US" sz="1800" b="1">
            <a:cs typeface="B Nazanin" pitchFamily="2" charset="-78"/>
          </a:endParaRPr>
        </a:p>
      </dgm:t>
    </dgm:pt>
    <dgm:pt modelId="{DBF9E28F-9481-45B7-BA4D-9945E078B617}">
      <dgm:prSet phldrT="[Text]" custT="1"/>
      <dgm:spPr/>
      <dgm:t>
        <a:bodyPr/>
        <a:lstStyle/>
        <a:p>
          <a:pPr algn="justLow" rtl="1">
            <a:lnSpc>
              <a:spcPct val="100000"/>
            </a:lnSpc>
          </a:pPr>
          <a:r>
            <a:rPr lang="ar-SA" sz="1800" b="1" dirty="0" smtClean="0">
              <a:cs typeface="B Nazanin" pitchFamily="2" charset="-78"/>
            </a:rPr>
            <a:t>اصل و فرع سرمایه گذاري صورت گرفته در طرح (پروژه) مذکور از</a:t>
          </a:r>
          <a:r>
            <a:rPr lang="fa-IR" sz="1800" b="1" dirty="0" smtClean="0">
              <a:cs typeface="B Nazanin" pitchFamily="2" charset="-78"/>
            </a:rPr>
            <a:t> مالیات معاف خواهند بود.</a:t>
          </a:r>
          <a:endParaRPr lang="en-US" sz="1800" b="1" dirty="0">
            <a:cs typeface="B Nazanin" pitchFamily="2" charset="-78"/>
          </a:endParaRPr>
        </a:p>
      </dgm:t>
    </dgm:pt>
    <dgm:pt modelId="{E94D3BFD-ADE8-4DFE-A1D2-64252B7ACE8C}" type="parTrans" cxnId="{4D2F4AA3-2109-407E-BC26-67F5BA814C87}">
      <dgm:prSet/>
      <dgm:spPr/>
      <dgm:t>
        <a:bodyPr/>
        <a:lstStyle/>
        <a:p>
          <a:pPr>
            <a:lnSpc>
              <a:spcPct val="100000"/>
            </a:lnSpc>
          </a:pPr>
          <a:endParaRPr lang="en-US" sz="1800" b="1">
            <a:cs typeface="B Nazanin" pitchFamily="2" charset="-78"/>
          </a:endParaRPr>
        </a:p>
      </dgm:t>
    </dgm:pt>
    <dgm:pt modelId="{AB533BCC-5E03-44A1-B112-E3EA5DDFE8E8}" type="sibTrans" cxnId="{4D2F4AA3-2109-407E-BC26-67F5BA814C87}">
      <dgm:prSet/>
      <dgm:spPr/>
      <dgm:t>
        <a:bodyPr/>
        <a:lstStyle/>
        <a:p>
          <a:pPr>
            <a:lnSpc>
              <a:spcPct val="100000"/>
            </a:lnSpc>
          </a:pPr>
          <a:endParaRPr lang="en-US" sz="1800" b="1">
            <a:cs typeface="B Nazanin" pitchFamily="2" charset="-78"/>
          </a:endParaRPr>
        </a:p>
      </dgm:t>
    </dgm:pt>
    <dgm:pt modelId="{FF97708C-C4A8-4AC4-B2ED-D9E69C7B596F}">
      <dgm:prSet phldrT="[Text]" custT="1"/>
      <dgm:spPr/>
      <dgm:t>
        <a:bodyPr/>
        <a:lstStyle/>
        <a:p>
          <a:pPr algn="justLow" rtl="1">
            <a:lnSpc>
              <a:spcPct val="100000"/>
            </a:lnSpc>
          </a:pPr>
          <a:r>
            <a:rPr lang="ar-SA" sz="1800" b="1" dirty="0" smtClean="0">
              <a:cs typeface="B Nazanin" pitchFamily="2" charset="-78"/>
            </a:rPr>
            <a:t>بهاي محصول پروژه در قرارداد سرمایه گذاري و مشارکت از شمول تعرفه گذاري مندرج در قوانین و مقررات عام و خاص مستثنی است. </a:t>
          </a:r>
          <a:endParaRPr lang="en-US" sz="1800" b="1" dirty="0">
            <a:cs typeface="B Nazanin" pitchFamily="2" charset="-78"/>
          </a:endParaRPr>
        </a:p>
      </dgm:t>
    </dgm:pt>
    <dgm:pt modelId="{A1370B46-F2A5-4356-AB75-416348A74DD8}" type="parTrans" cxnId="{805BB889-FB65-43F4-A2C7-30FAD345673E}">
      <dgm:prSet/>
      <dgm:spPr/>
      <dgm:t>
        <a:bodyPr/>
        <a:lstStyle/>
        <a:p>
          <a:pPr>
            <a:lnSpc>
              <a:spcPct val="100000"/>
            </a:lnSpc>
          </a:pPr>
          <a:endParaRPr lang="en-US" sz="1800" b="1">
            <a:cs typeface="B Nazanin" pitchFamily="2" charset="-78"/>
          </a:endParaRPr>
        </a:p>
      </dgm:t>
    </dgm:pt>
    <dgm:pt modelId="{DE6D7168-890C-4A33-BA02-38758067793B}" type="sibTrans" cxnId="{805BB889-FB65-43F4-A2C7-30FAD345673E}">
      <dgm:prSet/>
      <dgm:spPr/>
      <dgm:t>
        <a:bodyPr/>
        <a:lstStyle/>
        <a:p>
          <a:pPr>
            <a:lnSpc>
              <a:spcPct val="100000"/>
            </a:lnSpc>
          </a:pPr>
          <a:endParaRPr lang="en-US" sz="1800" b="1">
            <a:cs typeface="B Nazanin" pitchFamily="2" charset="-78"/>
          </a:endParaRPr>
        </a:p>
      </dgm:t>
    </dgm:pt>
    <dgm:pt modelId="{C7C3593C-4FFD-43B9-B00B-48A8A525E46F}">
      <dgm:prSet phldrT="[Text]" custT="1"/>
      <dgm:spPr/>
      <dgm:t>
        <a:bodyPr/>
        <a:lstStyle/>
        <a:p>
          <a:pPr algn="justLow" rtl="1">
            <a:lnSpc>
              <a:spcPct val="100000"/>
            </a:lnSpc>
          </a:pPr>
          <a:r>
            <a:rPr lang="ar-SA" sz="1800" b="1" dirty="0" smtClean="0">
              <a:cs typeface="B Nazanin" pitchFamily="2" charset="-78"/>
            </a:rPr>
            <a:t>شرکتهاي دولتی میتوانند از محل منابع داخلی خود و بر ا ساس ساز و کار این بند براي اجرا و بهره برداري از طرحهاي جدید، نیمه تمام و آماده بهره برداري و در حال بهره برداري استفاده نمایند</a:t>
          </a:r>
          <a:r>
            <a:rPr lang="en-US" sz="1800" b="1" dirty="0" smtClean="0">
              <a:cs typeface="B Nazanin" pitchFamily="2" charset="-78"/>
            </a:rPr>
            <a:t>.</a:t>
          </a:r>
          <a:endParaRPr lang="en-US" sz="1800" b="1" dirty="0">
            <a:cs typeface="B Nazanin" pitchFamily="2" charset="-78"/>
          </a:endParaRPr>
        </a:p>
      </dgm:t>
    </dgm:pt>
    <dgm:pt modelId="{9479BF50-E0FF-4A09-89FE-0ED106037765}" type="parTrans" cxnId="{3A3C99A3-70CF-4688-997B-02A34283EE5C}">
      <dgm:prSet/>
      <dgm:spPr/>
      <dgm:t>
        <a:bodyPr/>
        <a:lstStyle/>
        <a:p>
          <a:endParaRPr lang="en-US"/>
        </a:p>
      </dgm:t>
    </dgm:pt>
    <dgm:pt modelId="{4DEE9957-7C46-49EA-B39A-CBB597D1860C}" type="sibTrans" cxnId="{3A3C99A3-70CF-4688-997B-02A34283EE5C}">
      <dgm:prSet/>
      <dgm:spPr/>
      <dgm:t>
        <a:bodyPr/>
        <a:lstStyle/>
        <a:p>
          <a:endParaRPr lang="en-US"/>
        </a:p>
      </dgm:t>
    </dgm:pt>
    <dgm:pt modelId="{007933D4-BB09-4F5B-A3E7-DAC0FD76A628}" type="pres">
      <dgm:prSet presAssocID="{20DF1957-D919-4544-9380-0402C9312B15}" presName="linearFlow" presStyleCnt="0">
        <dgm:presLayoutVars>
          <dgm:dir val="rev"/>
          <dgm:resizeHandles val="exact"/>
        </dgm:presLayoutVars>
      </dgm:prSet>
      <dgm:spPr/>
      <dgm:t>
        <a:bodyPr/>
        <a:lstStyle/>
        <a:p>
          <a:endParaRPr lang="en-US"/>
        </a:p>
      </dgm:t>
    </dgm:pt>
    <dgm:pt modelId="{DE1006E3-191E-4EFF-B827-D497FDE769A6}" type="pres">
      <dgm:prSet presAssocID="{B5DEF2EF-3F5A-46FA-9884-B00A708140E6}" presName="composite" presStyleCnt="0"/>
      <dgm:spPr/>
      <dgm:t>
        <a:bodyPr/>
        <a:lstStyle/>
        <a:p>
          <a:endParaRPr lang="en-US"/>
        </a:p>
      </dgm:t>
    </dgm:pt>
    <dgm:pt modelId="{0EBE86D9-EE7E-42ED-8017-D6D180418018}" type="pres">
      <dgm:prSet presAssocID="{B5DEF2EF-3F5A-46FA-9884-B00A708140E6}" presName="imgShp" presStyleLbl="fgImgPlace1" presStyleIdx="0" presStyleCnt="5" custLinFactX="33842" custLinFactNeighborX="100000" custLinFactNeighborY="-673"/>
      <dgm:spPr/>
      <dgm:t>
        <a:bodyPr/>
        <a:lstStyle/>
        <a:p>
          <a:endParaRPr lang="en-US"/>
        </a:p>
      </dgm:t>
    </dgm:pt>
    <dgm:pt modelId="{19522714-B9CF-4A1D-A36F-4077C74FAB65}" type="pres">
      <dgm:prSet presAssocID="{B5DEF2EF-3F5A-46FA-9884-B00A708140E6}" presName="txShp" presStyleLbl="node1" presStyleIdx="0" presStyleCnt="5" custScaleX="134953" custScaleY="198160">
        <dgm:presLayoutVars>
          <dgm:bulletEnabled val="1"/>
        </dgm:presLayoutVars>
      </dgm:prSet>
      <dgm:spPr/>
      <dgm:t>
        <a:bodyPr/>
        <a:lstStyle/>
        <a:p>
          <a:endParaRPr lang="en-US"/>
        </a:p>
      </dgm:t>
    </dgm:pt>
    <dgm:pt modelId="{CEC6F554-4E96-45B5-9031-CE21BADD8547}" type="pres">
      <dgm:prSet presAssocID="{F1634850-70F9-4447-AF96-985BAC63580A}" presName="spacing" presStyleCnt="0"/>
      <dgm:spPr/>
      <dgm:t>
        <a:bodyPr/>
        <a:lstStyle/>
        <a:p>
          <a:endParaRPr lang="en-US"/>
        </a:p>
      </dgm:t>
    </dgm:pt>
    <dgm:pt modelId="{EC6034A5-3C95-4B1E-B493-C7B14C3D3D20}" type="pres">
      <dgm:prSet presAssocID="{FF97708C-C4A8-4AC4-B2ED-D9E69C7B596F}" presName="composite" presStyleCnt="0"/>
      <dgm:spPr/>
      <dgm:t>
        <a:bodyPr/>
        <a:lstStyle/>
        <a:p>
          <a:endParaRPr lang="en-US"/>
        </a:p>
      </dgm:t>
    </dgm:pt>
    <dgm:pt modelId="{4E141026-4C08-4263-82D4-6636444AB913}" type="pres">
      <dgm:prSet presAssocID="{FF97708C-C4A8-4AC4-B2ED-D9E69C7B596F}" presName="imgShp" presStyleLbl="fgImgPlace1" presStyleIdx="1" presStyleCnt="5" custLinFactX="33842" custLinFactNeighborX="100000" custLinFactNeighborY="-4653"/>
      <dgm:spPr/>
      <dgm:t>
        <a:bodyPr/>
        <a:lstStyle/>
        <a:p>
          <a:endParaRPr lang="en-US"/>
        </a:p>
      </dgm:t>
    </dgm:pt>
    <dgm:pt modelId="{978BC86E-0580-4A8E-8504-E227011A96B1}" type="pres">
      <dgm:prSet presAssocID="{FF97708C-C4A8-4AC4-B2ED-D9E69C7B596F}" presName="txShp" presStyleLbl="node1" presStyleIdx="1" presStyleCnt="5" custScaleX="134953">
        <dgm:presLayoutVars>
          <dgm:bulletEnabled val="1"/>
        </dgm:presLayoutVars>
      </dgm:prSet>
      <dgm:spPr/>
      <dgm:t>
        <a:bodyPr/>
        <a:lstStyle/>
        <a:p>
          <a:endParaRPr lang="en-US"/>
        </a:p>
      </dgm:t>
    </dgm:pt>
    <dgm:pt modelId="{94952CBC-0AA4-48D8-9C5F-9BE61B14CCC0}" type="pres">
      <dgm:prSet presAssocID="{DE6D7168-890C-4A33-BA02-38758067793B}" presName="spacing" presStyleCnt="0"/>
      <dgm:spPr/>
      <dgm:t>
        <a:bodyPr/>
        <a:lstStyle/>
        <a:p>
          <a:endParaRPr lang="en-US"/>
        </a:p>
      </dgm:t>
    </dgm:pt>
    <dgm:pt modelId="{78F8C820-4726-4B54-9E45-902AC1235996}" type="pres">
      <dgm:prSet presAssocID="{6B6C9F44-2573-466A-868E-2F6B53ABC6A7}" presName="composite" presStyleCnt="0"/>
      <dgm:spPr/>
      <dgm:t>
        <a:bodyPr/>
        <a:lstStyle/>
        <a:p>
          <a:endParaRPr lang="en-US"/>
        </a:p>
      </dgm:t>
    </dgm:pt>
    <dgm:pt modelId="{38CCD12D-553F-4815-8DEE-BFE48053A189}" type="pres">
      <dgm:prSet presAssocID="{6B6C9F44-2573-466A-868E-2F6B53ABC6A7}" presName="imgShp" presStyleLbl="fgImgPlace1" presStyleIdx="2" presStyleCnt="5" custLinFactX="24771" custLinFactNeighborX="100000" custLinFactNeighborY="-1661"/>
      <dgm:spPr/>
      <dgm:t>
        <a:bodyPr/>
        <a:lstStyle/>
        <a:p>
          <a:endParaRPr lang="en-US"/>
        </a:p>
      </dgm:t>
    </dgm:pt>
    <dgm:pt modelId="{4F7D604A-25B5-40D1-A303-B3C5EB3F2D1D}" type="pres">
      <dgm:prSet presAssocID="{6B6C9F44-2573-466A-868E-2F6B53ABC6A7}" presName="txShp" presStyleLbl="node1" presStyleIdx="2" presStyleCnt="5" custScaleX="134953" custScaleY="139851">
        <dgm:presLayoutVars>
          <dgm:bulletEnabled val="1"/>
        </dgm:presLayoutVars>
      </dgm:prSet>
      <dgm:spPr/>
      <dgm:t>
        <a:bodyPr/>
        <a:lstStyle/>
        <a:p>
          <a:endParaRPr lang="en-US"/>
        </a:p>
      </dgm:t>
    </dgm:pt>
    <dgm:pt modelId="{0D0B90A4-8B69-4017-B074-EBD4399BDC91}" type="pres">
      <dgm:prSet presAssocID="{CB417B41-A8D2-4722-A9B6-D12FA43FABC9}" presName="spacing" presStyleCnt="0"/>
      <dgm:spPr/>
      <dgm:t>
        <a:bodyPr/>
        <a:lstStyle/>
        <a:p>
          <a:endParaRPr lang="en-US"/>
        </a:p>
      </dgm:t>
    </dgm:pt>
    <dgm:pt modelId="{481D6416-0434-4E2C-A8FD-C489CF4B5CC9}" type="pres">
      <dgm:prSet presAssocID="{DBF9E28F-9481-45B7-BA4D-9945E078B617}" presName="composite" presStyleCnt="0"/>
      <dgm:spPr/>
      <dgm:t>
        <a:bodyPr/>
        <a:lstStyle/>
        <a:p>
          <a:endParaRPr lang="en-US"/>
        </a:p>
      </dgm:t>
    </dgm:pt>
    <dgm:pt modelId="{2911CF97-5A07-42DA-B5C3-0CDBEF955059}" type="pres">
      <dgm:prSet presAssocID="{DBF9E28F-9481-45B7-BA4D-9945E078B617}" presName="imgShp" presStyleLbl="fgImgPlace1" presStyleIdx="3" presStyleCnt="5" custLinFactX="24771" custLinFactNeighborX="100000" custLinFactNeighborY="-6049"/>
      <dgm:spPr/>
      <dgm:t>
        <a:bodyPr/>
        <a:lstStyle/>
        <a:p>
          <a:endParaRPr lang="en-US"/>
        </a:p>
      </dgm:t>
    </dgm:pt>
    <dgm:pt modelId="{668757B7-0C1A-4134-86CD-C2E9F61E582C}" type="pres">
      <dgm:prSet presAssocID="{DBF9E28F-9481-45B7-BA4D-9945E078B617}" presName="txShp" presStyleLbl="node1" presStyleIdx="3" presStyleCnt="5" custScaleX="134953" custScaleY="138481">
        <dgm:presLayoutVars>
          <dgm:bulletEnabled val="1"/>
        </dgm:presLayoutVars>
      </dgm:prSet>
      <dgm:spPr/>
      <dgm:t>
        <a:bodyPr/>
        <a:lstStyle/>
        <a:p>
          <a:endParaRPr lang="en-US"/>
        </a:p>
      </dgm:t>
    </dgm:pt>
    <dgm:pt modelId="{9DA07971-6CBE-48F9-A001-B25448CFA42E}" type="pres">
      <dgm:prSet presAssocID="{AB533BCC-5E03-44A1-B112-E3EA5DDFE8E8}" presName="spacing" presStyleCnt="0"/>
      <dgm:spPr/>
      <dgm:t>
        <a:bodyPr/>
        <a:lstStyle/>
        <a:p>
          <a:endParaRPr lang="en-US"/>
        </a:p>
      </dgm:t>
    </dgm:pt>
    <dgm:pt modelId="{0444569B-6C1E-4EEC-A98F-82BE9E19C8AF}" type="pres">
      <dgm:prSet presAssocID="{C7C3593C-4FFD-43B9-B00B-48A8A525E46F}" presName="composite" presStyleCnt="0"/>
      <dgm:spPr/>
    </dgm:pt>
    <dgm:pt modelId="{B0A053FE-E2F8-49A4-A096-2F5C30BFBB69}" type="pres">
      <dgm:prSet presAssocID="{C7C3593C-4FFD-43B9-B00B-48A8A525E46F}" presName="imgShp" presStyleLbl="fgImgPlace1" presStyleIdx="4" presStyleCnt="5" custLinFactX="20616" custLinFactNeighborX="100000" custLinFactNeighborY="-10034"/>
      <dgm:spPr/>
    </dgm:pt>
    <dgm:pt modelId="{C0A5E49A-4FBC-4D92-B535-3FE54434CA6A}" type="pres">
      <dgm:prSet presAssocID="{C7C3593C-4FFD-43B9-B00B-48A8A525E46F}" presName="txShp" presStyleLbl="node1" presStyleIdx="4" presStyleCnt="5" custScaleX="135997">
        <dgm:presLayoutVars>
          <dgm:bulletEnabled val="1"/>
        </dgm:presLayoutVars>
      </dgm:prSet>
      <dgm:spPr/>
      <dgm:t>
        <a:bodyPr/>
        <a:lstStyle/>
        <a:p>
          <a:endParaRPr lang="en-US"/>
        </a:p>
      </dgm:t>
    </dgm:pt>
  </dgm:ptLst>
  <dgm:cxnLst>
    <dgm:cxn modelId="{EACE10B1-3E92-44A4-81D5-4824EE7679DD}" type="presOf" srcId="{20DF1957-D919-4544-9380-0402C9312B15}" destId="{007933D4-BB09-4F5B-A3E7-DAC0FD76A628}" srcOrd="0" destOrd="0" presId="urn:microsoft.com/office/officeart/2005/8/layout/vList3"/>
    <dgm:cxn modelId="{CC911AD1-C491-4932-9897-653B1B4779B7}" type="presOf" srcId="{6B6C9F44-2573-466A-868E-2F6B53ABC6A7}" destId="{4F7D604A-25B5-40D1-A303-B3C5EB3F2D1D}" srcOrd="0" destOrd="0" presId="urn:microsoft.com/office/officeart/2005/8/layout/vList3"/>
    <dgm:cxn modelId="{2B820A19-D381-4A9D-89A6-C878E3683114}" srcId="{20DF1957-D919-4544-9380-0402C9312B15}" destId="{6B6C9F44-2573-466A-868E-2F6B53ABC6A7}" srcOrd="2" destOrd="0" parTransId="{F8BB16D1-A097-4537-AC55-F1B648D99120}" sibTransId="{CB417B41-A8D2-4722-A9B6-D12FA43FABC9}"/>
    <dgm:cxn modelId="{805BB889-FB65-43F4-A2C7-30FAD345673E}" srcId="{20DF1957-D919-4544-9380-0402C9312B15}" destId="{FF97708C-C4A8-4AC4-B2ED-D9E69C7B596F}" srcOrd="1" destOrd="0" parTransId="{A1370B46-F2A5-4356-AB75-416348A74DD8}" sibTransId="{DE6D7168-890C-4A33-BA02-38758067793B}"/>
    <dgm:cxn modelId="{4D2F4AA3-2109-407E-BC26-67F5BA814C87}" srcId="{20DF1957-D919-4544-9380-0402C9312B15}" destId="{DBF9E28F-9481-45B7-BA4D-9945E078B617}" srcOrd="3" destOrd="0" parTransId="{E94D3BFD-ADE8-4DFE-A1D2-64252B7ACE8C}" sibTransId="{AB533BCC-5E03-44A1-B112-E3EA5DDFE8E8}"/>
    <dgm:cxn modelId="{3A3C99A3-70CF-4688-997B-02A34283EE5C}" srcId="{20DF1957-D919-4544-9380-0402C9312B15}" destId="{C7C3593C-4FFD-43B9-B00B-48A8A525E46F}" srcOrd="4" destOrd="0" parTransId="{9479BF50-E0FF-4A09-89FE-0ED106037765}" sibTransId="{4DEE9957-7C46-49EA-B39A-CBB597D1860C}"/>
    <dgm:cxn modelId="{A4F3AA3C-1116-4CAD-AB54-C1C77F8A2DD2}" type="presOf" srcId="{C7C3593C-4FFD-43B9-B00B-48A8A525E46F}" destId="{C0A5E49A-4FBC-4D92-B535-3FE54434CA6A}" srcOrd="0" destOrd="0" presId="urn:microsoft.com/office/officeart/2005/8/layout/vList3"/>
    <dgm:cxn modelId="{EA9465DF-904A-4D98-891B-56BEC1D4E333}" type="presOf" srcId="{DBF9E28F-9481-45B7-BA4D-9945E078B617}" destId="{668757B7-0C1A-4134-86CD-C2E9F61E582C}" srcOrd="0" destOrd="0" presId="urn:microsoft.com/office/officeart/2005/8/layout/vList3"/>
    <dgm:cxn modelId="{5FCAD2BE-51AA-4117-BF7F-84720A4C46E4}" srcId="{20DF1957-D919-4544-9380-0402C9312B15}" destId="{B5DEF2EF-3F5A-46FA-9884-B00A708140E6}" srcOrd="0" destOrd="0" parTransId="{EAEF61E3-2439-4149-B182-5D1F57E27A44}" sibTransId="{F1634850-70F9-4447-AF96-985BAC63580A}"/>
    <dgm:cxn modelId="{CDF82213-C983-45A7-B48A-261B6DA288FF}" type="presOf" srcId="{FF97708C-C4A8-4AC4-B2ED-D9E69C7B596F}" destId="{978BC86E-0580-4A8E-8504-E227011A96B1}" srcOrd="0" destOrd="0" presId="urn:microsoft.com/office/officeart/2005/8/layout/vList3"/>
    <dgm:cxn modelId="{89496C99-5EAB-408A-B4B0-9BC6FC8AB956}" type="presOf" srcId="{B5DEF2EF-3F5A-46FA-9884-B00A708140E6}" destId="{19522714-B9CF-4A1D-A36F-4077C74FAB65}" srcOrd="0" destOrd="0" presId="urn:microsoft.com/office/officeart/2005/8/layout/vList3"/>
    <dgm:cxn modelId="{41229C49-76B9-4836-ADB7-9EA60C750B5E}" type="presParOf" srcId="{007933D4-BB09-4F5B-A3E7-DAC0FD76A628}" destId="{DE1006E3-191E-4EFF-B827-D497FDE769A6}" srcOrd="0" destOrd="0" presId="urn:microsoft.com/office/officeart/2005/8/layout/vList3"/>
    <dgm:cxn modelId="{A4B0117B-DCE9-4F40-B986-188DFF2DC6C6}" type="presParOf" srcId="{DE1006E3-191E-4EFF-B827-D497FDE769A6}" destId="{0EBE86D9-EE7E-42ED-8017-D6D180418018}" srcOrd="0" destOrd="0" presId="urn:microsoft.com/office/officeart/2005/8/layout/vList3"/>
    <dgm:cxn modelId="{6C67EB0C-6ED5-43A3-BEB5-B97086D53E2D}" type="presParOf" srcId="{DE1006E3-191E-4EFF-B827-D497FDE769A6}" destId="{19522714-B9CF-4A1D-A36F-4077C74FAB65}" srcOrd="1" destOrd="0" presId="urn:microsoft.com/office/officeart/2005/8/layout/vList3"/>
    <dgm:cxn modelId="{DD796186-F9CB-46E5-8EEA-9AC49D3B9C07}" type="presParOf" srcId="{007933D4-BB09-4F5B-A3E7-DAC0FD76A628}" destId="{CEC6F554-4E96-45B5-9031-CE21BADD8547}" srcOrd="1" destOrd="0" presId="urn:microsoft.com/office/officeart/2005/8/layout/vList3"/>
    <dgm:cxn modelId="{5B512D26-8A3A-4FE1-99E6-C344499343D7}" type="presParOf" srcId="{007933D4-BB09-4F5B-A3E7-DAC0FD76A628}" destId="{EC6034A5-3C95-4B1E-B493-C7B14C3D3D20}" srcOrd="2" destOrd="0" presId="urn:microsoft.com/office/officeart/2005/8/layout/vList3"/>
    <dgm:cxn modelId="{80E13EB4-96F6-4F58-A1CE-6C5E03B64D0E}" type="presParOf" srcId="{EC6034A5-3C95-4B1E-B493-C7B14C3D3D20}" destId="{4E141026-4C08-4263-82D4-6636444AB913}" srcOrd="0" destOrd="0" presId="urn:microsoft.com/office/officeart/2005/8/layout/vList3"/>
    <dgm:cxn modelId="{CF3BB509-91CF-4EB1-90F8-3D7893E3134C}" type="presParOf" srcId="{EC6034A5-3C95-4B1E-B493-C7B14C3D3D20}" destId="{978BC86E-0580-4A8E-8504-E227011A96B1}" srcOrd="1" destOrd="0" presId="urn:microsoft.com/office/officeart/2005/8/layout/vList3"/>
    <dgm:cxn modelId="{F66E8FFC-1CF6-415D-AC05-ADBA7B39D4DA}" type="presParOf" srcId="{007933D4-BB09-4F5B-A3E7-DAC0FD76A628}" destId="{94952CBC-0AA4-48D8-9C5F-9BE61B14CCC0}" srcOrd="3" destOrd="0" presId="urn:microsoft.com/office/officeart/2005/8/layout/vList3"/>
    <dgm:cxn modelId="{DA438C61-598F-4383-8534-C294F0046E5C}" type="presParOf" srcId="{007933D4-BB09-4F5B-A3E7-DAC0FD76A628}" destId="{78F8C820-4726-4B54-9E45-902AC1235996}" srcOrd="4" destOrd="0" presId="urn:microsoft.com/office/officeart/2005/8/layout/vList3"/>
    <dgm:cxn modelId="{C3D234BF-262B-48F7-B50E-C691C1C27771}" type="presParOf" srcId="{78F8C820-4726-4B54-9E45-902AC1235996}" destId="{38CCD12D-553F-4815-8DEE-BFE48053A189}" srcOrd="0" destOrd="0" presId="urn:microsoft.com/office/officeart/2005/8/layout/vList3"/>
    <dgm:cxn modelId="{8FF23875-63DD-4B9A-8BB3-022F6A187ABE}" type="presParOf" srcId="{78F8C820-4726-4B54-9E45-902AC1235996}" destId="{4F7D604A-25B5-40D1-A303-B3C5EB3F2D1D}" srcOrd="1" destOrd="0" presId="urn:microsoft.com/office/officeart/2005/8/layout/vList3"/>
    <dgm:cxn modelId="{BEA25A7E-7BA1-4D8C-ABEF-B3C14BB3A996}" type="presParOf" srcId="{007933D4-BB09-4F5B-A3E7-DAC0FD76A628}" destId="{0D0B90A4-8B69-4017-B074-EBD4399BDC91}" srcOrd="5" destOrd="0" presId="urn:microsoft.com/office/officeart/2005/8/layout/vList3"/>
    <dgm:cxn modelId="{D445D258-E79D-4746-861F-801AAAF8A4E4}" type="presParOf" srcId="{007933D4-BB09-4F5B-A3E7-DAC0FD76A628}" destId="{481D6416-0434-4E2C-A8FD-C489CF4B5CC9}" srcOrd="6" destOrd="0" presId="urn:microsoft.com/office/officeart/2005/8/layout/vList3"/>
    <dgm:cxn modelId="{7F84F415-5165-417C-91B2-9FCD449F2107}" type="presParOf" srcId="{481D6416-0434-4E2C-A8FD-C489CF4B5CC9}" destId="{2911CF97-5A07-42DA-B5C3-0CDBEF955059}" srcOrd="0" destOrd="0" presId="urn:microsoft.com/office/officeart/2005/8/layout/vList3"/>
    <dgm:cxn modelId="{03FD0FFC-896F-466D-9709-405883C80489}" type="presParOf" srcId="{481D6416-0434-4E2C-A8FD-C489CF4B5CC9}" destId="{668757B7-0C1A-4134-86CD-C2E9F61E582C}" srcOrd="1" destOrd="0" presId="urn:microsoft.com/office/officeart/2005/8/layout/vList3"/>
    <dgm:cxn modelId="{8793B371-FBE4-4ECE-979C-1D450BDC7602}" type="presParOf" srcId="{007933D4-BB09-4F5B-A3E7-DAC0FD76A628}" destId="{9DA07971-6CBE-48F9-A001-B25448CFA42E}" srcOrd="7" destOrd="0" presId="urn:microsoft.com/office/officeart/2005/8/layout/vList3"/>
    <dgm:cxn modelId="{6AEE3EB3-8F09-45DA-8C73-CB1B1357748B}" type="presParOf" srcId="{007933D4-BB09-4F5B-A3E7-DAC0FD76A628}" destId="{0444569B-6C1E-4EEC-A98F-82BE9E19C8AF}" srcOrd="8" destOrd="0" presId="urn:microsoft.com/office/officeart/2005/8/layout/vList3"/>
    <dgm:cxn modelId="{7266E098-4C98-4A9E-8C9B-95946DE99566}" type="presParOf" srcId="{0444569B-6C1E-4EEC-A98F-82BE9E19C8AF}" destId="{B0A053FE-E2F8-49A4-A096-2F5C30BFBB69}" srcOrd="0" destOrd="0" presId="urn:microsoft.com/office/officeart/2005/8/layout/vList3"/>
    <dgm:cxn modelId="{8B492DF4-FFA7-493A-BAFA-967EFDCA9BCE}" type="presParOf" srcId="{0444569B-6C1E-4EEC-A98F-82BE9E19C8AF}" destId="{C0A5E49A-4FBC-4D92-B535-3FE54434CA6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406C4-F310-460C-A65E-31AAB2D69E87}"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1AA79BCA-1182-4BEB-8CBE-31DBCEB088E4}">
      <dgm:prSet phldrT="[Text]" custT="1"/>
      <dgm:spPr/>
      <dgm:t>
        <a:bodyPr/>
        <a:lstStyle/>
        <a:p>
          <a:r>
            <a:rPr lang="fa-IR" sz="2400" dirty="0" smtClean="0">
              <a:cs typeface="B Koodak" pitchFamily="2" charset="-78"/>
            </a:rPr>
            <a:t>وجوه اداره شده</a:t>
          </a:r>
          <a:endParaRPr lang="en-US" sz="2400" dirty="0">
            <a:cs typeface="B Koodak" pitchFamily="2" charset="-78"/>
          </a:endParaRPr>
        </a:p>
      </dgm:t>
    </dgm:pt>
    <dgm:pt modelId="{53220FF1-2C39-42CA-8DEA-9A9EF18F0B5A}" type="parTrans" cxnId="{243F9E50-1581-43EC-A42E-5F78722C4A66}">
      <dgm:prSet/>
      <dgm:spPr/>
      <dgm:t>
        <a:bodyPr/>
        <a:lstStyle/>
        <a:p>
          <a:endParaRPr lang="en-US" sz="2000">
            <a:cs typeface="B Koodak" pitchFamily="2" charset="-78"/>
          </a:endParaRPr>
        </a:p>
      </dgm:t>
    </dgm:pt>
    <dgm:pt modelId="{1F34A59C-2A43-42D1-A35D-78D397904BB1}" type="sibTrans" cxnId="{243F9E50-1581-43EC-A42E-5F78722C4A66}">
      <dgm:prSet/>
      <dgm:spPr/>
      <dgm:t>
        <a:bodyPr/>
        <a:lstStyle/>
        <a:p>
          <a:endParaRPr lang="en-US" sz="2000">
            <a:cs typeface="B Koodak" pitchFamily="2" charset="-78"/>
          </a:endParaRPr>
        </a:p>
      </dgm:t>
    </dgm:pt>
    <dgm:pt modelId="{323464F6-4988-4E82-B23A-4ACC2B3FC03F}">
      <dgm:prSet phldrT="[Text]" custT="1"/>
      <dgm:spPr/>
      <dgm:t>
        <a:bodyPr/>
        <a:lstStyle/>
        <a:p>
          <a:r>
            <a:rPr lang="fa-IR" sz="2400" dirty="0" smtClean="0">
              <a:cs typeface="B Koodak" pitchFamily="2" charset="-78"/>
            </a:rPr>
            <a:t>یارانه سود تسهیلات</a:t>
          </a:r>
          <a:endParaRPr lang="en-US" sz="2400" dirty="0">
            <a:cs typeface="B Koodak" pitchFamily="2" charset="-78"/>
          </a:endParaRPr>
        </a:p>
      </dgm:t>
    </dgm:pt>
    <dgm:pt modelId="{64195D96-77FB-4A19-8E29-109771F79D40}" type="parTrans" cxnId="{47E173FB-CF15-44AC-AE7F-513A41A2FC26}">
      <dgm:prSet/>
      <dgm:spPr/>
      <dgm:t>
        <a:bodyPr/>
        <a:lstStyle/>
        <a:p>
          <a:endParaRPr lang="en-US" sz="2000">
            <a:cs typeface="B Koodak" pitchFamily="2" charset="-78"/>
          </a:endParaRPr>
        </a:p>
      </dgm:t>
    </dgm:pt>
    <dgm:pt modelId="{D935EEC9-5478-4735-BEEF-061DAEE2B839}" type="sibTrans" cxnId="{47E173FB-CF15-44AC-AE7F-513A41A2FC26}">
      <dgm:prSet/>
      <dgm:spPr/>
      <dgm:t>
        <a:bodyPr/>
        <a:lstStyle/>
        <a:p>
          <a:endParaRPr lang="en-US" sz="2000">
            <a:cs typeface="B Koodak" pitchFamily="2" charset="-78"/>
          </a:endParaRPr>
        </a:p>
      </dgm:t>
    </dgm:pt>
    <dgm:pt modelId="{B2BDF432-E5CF-4A87-B39F-6596655EE724}">
      <dgm:prSet phldrT="[Text]" custT="1"/>
      <dgm:spPr/>
      <dgm:t>
        <a:bodyPr/>
        <a:lstStyle/>
        <a:p>
          <a:r>
            <a:rPr lang="fa-IR" sz="2000" b="1" dirty="0" smtClean="0">
              <a:cs typeface="B Koodak" pitchFamily="2" charset="-78"/>
            </a:rPr>
            <a:t>تامین بخشی از هزینه‌های سرمایه‌ای</a:t>
          </a:r>
          <a:endParaRPr lang="en-US" sz="2000" b="1" dirty="0">
            <a:cs typeface="B Koodak" pitchFamily="2" charset="-78"/>
          </a:endParaRPr>
        </a:p>
      </dgm:t>
    </dgm:pt>
    <dgm:pt modelId="{64523B5D-EE4E-4CFD-A2C5-1401E0C60A17}" type="parTrans" cxnId="{DDA66AA7-2A36-4BB5-B693-8C16A6710A8D}">
      <dgm:prSet/>
      <dgm:spPr/>
      <dgm:t>
        <a:bodyPr/>
        <a:lstStyle/>
        <a:p>
          <a:endParaRPr lang="en-US" sz="2000">
            <a:cs typeface="B Koodak" pitchFamily="2" charset="-78"/>
          </a:endParaRPr>
        </a:p>
      </dgm:t>
    </dgm:pt>
    <dgm:pt modelId="{FBAB130B-1AB0-4C96-BAEA-F519549470AC}" type="sibTrans" cxnId="{DDA66AA7-2A36-4BB5-B693-8C16A6710A8D}">
      <dgm:prSet/>
      <dgm:spPr/>
      <dgm:t>
        <a:bodyPr/>
        <a:lstStyle/>
        <a:p>
          <a:endParaRPr lang="en-US" sz="2000">
            <a:cs typeface="B Koodak" pitchFamily="2" charset="-78"/>
          </a:endParaRPr>
        </a:p>
      </dgm:t>
    </dgm:pt>
    <dgm:pt modelId="{55813FA1-C79F-472F-8413-8C7CADB49623}">
      <dgm:prSet phldrT="[Text]" custT="1"/>
      <dgm:spPr/>
      <dgm:t>
        <a:bodyPr/>
        <a:lstStyle/>
        <a:p>
          <a:r>
            <a:rPr lang="fa-IR" sz="2400" dirty="0" smtClean="0">
              <a:cs typeface="B Koodak" pitchFamily="2" charset="-78"/>
            </a:rPr>
            <a:t>کمک به توجیه مالی پروژه از به میزان 30 درصد سرمایه مورد نیاز بصورت مقطوع</a:t>
          </a:r>
          <a:endParaRPr lang="en-US" sz="2400" dirty="0">
            <a:cs typeface="B Koodak" pitchFamily="2" charset="-78"/>
          </a:endParaRPr>
        </a:p>
      </dgm:t>
    </dgm:pt>
    <dgm:pt modelId="{0CF9E7D0-D125-45D7-89F4-623D39EB1C00}" type="parTrans" cxnId="{13AC96E4-E00C-4E69-9CCF-CD32BE894BE5}">
      <dgm:prSet/>
      <dgm:spPr/>
      <dgm:t>
        <a:bodyPr/>
        <a:lstStyle/>
        <a:p>
          <a:endParaRPr lang="en-US" sz="2000">
            <a:cs typeface="B Koodak" pitchFamily="2" charset="-78"/>
          </a:endParaRPr>
        </a:p>
      </dgm:t>
    </dgm:pt>
    <dgm:pt modelId="{578DC093-62D7-458E-994B-2A6823C93685}" type="sibTrans" cxnId="{13AC96E4-E00C-4E69-9CCF-CD32BE894BE5}">
      <dgm:prSet/>
      <dgm:spPr/>
      <dgm:t>
        <a:bodyPr/>
        <a:lstStyle/>
        <a:p>
          <a:endParaRPr lang="en-US" sz="2000">
            <a:cs typeface="B Koodak" pitchFamily="2" charset="-78"/>
          </a:endParaRPr>
        </a:p>
      </dgm:t>
    </dgm:pt>
    <dgm:pt modelId="{D8F6E5EE-68CC-4FB1-9588-5E95E24E0DD9}" type="pres">
      <dgm:prSet presAssocID="{A26406C4-F310-460C-A65E-31AAB2D69E87}" presName="Name0" presStyleCnt="0">
        <dgm:presLayoutVars>
          <dgm:chMax val="4"/>
          <dgm:resizeHandles val="exact"/>
        </dgm:presLayoutVars>
      </dgm:prSet>
      <dgm:spPr/>
      <dgm:t>
        <a:bodyPr/>
        <a:lstStyle/>
        <a:p>
          <a:endParaRPr lang="en-US"/>
        </a:p>
      </dgm:t>
    </dgm:pt>
    <dgm:pt modelId="{0017AE3B-744B-4AB0-83CF-35F096392BCC}" type="pres">
      <dgm:prSet presAssocID="{A26406C4-F310-460C-A65E-31AAB2D69E87}" presName="ellipse" presStyleLbl="trBgShp" presStyleIdx="0" presStyleCnt="1"/>
      <dgm:spPr/>
    </dgm:pt>
    <dgm:pt modelId="{9ED7EAAF-F4E4-4EF2-A81E-71E596371883}" type="pres">
      <dgm:prSet presAssocID="{A26406C4-F310-460C-A65E-31AAB2D69E87}" presName="arrow1" presStyleLbl="fgShp" presStyleIdx="0" presStyleCnt="1"/>
      <dgm:spPr/>
    </dgm:pt>
    <dgm:pt modelId="{64CAAF74-BF43-43E1-A65C-63673B333239}" type="pres">
      <dgm:prSet presAssocID="{A26406C4-F310-460C-A65E-31AAB2D69E87}" presName="rectangle" presStyleLbl="revTx" presStyleIdx="0" presStyleCnt="1" custScaleX="200822" custScaleY="75455">
        <dgm:presLayoutVars>
          <dgm:bulletEnabled val="1"/>
        </dgm:presLayoutVars>
      </dgm:prSet>
      <dgm:spPr/>
      <dgm:t>
        <a:bodyPr/>
        <a:lstStyle/>
        <a:p>
          <a:endParaRPr lang="en-US"/>
        </a:p>
      </dgm:t>
    </dgm:pt>
    <dgm:pt modelId="{549A48A9-9480-4556-9375-4992178CB6C3}" type="pres">
      <dgm:prSet presAssocID="{323464F6-4988-4E82-B23A-4ACC2B3FC03F}" presName="item1" presStyleLbl="node1" presStyleIdx="0" presStyleCnt="3">
        <dgm:presLayoutVars>
          <dgm:bulletEnabled val="1"/>
        </dgm:presLayoutVars>
      </dgm:prSet>
      <dgm:spPr/>
      <dgm:t>
        <a:bodyPr/>
        <a:lstStyle/>
        <a:p>
          <a:endParaRPr lang="en-US"/>
        </a:p>
      </dgm:t>
    </dgm:pt>
    <dgm:pt modelId="{69F8821C-E22D-4930-B28F-9214F0D27FDE}" type="pres">
      <dgm:prSet presAssocID="{B2BDF432-E5CF-4A87-B39F-6596655EE724}" presName="item2" presStyleLbl="node1" presStyleIdx="1" presStyleCnt="3">
        <dgm:presLayoutVars>
          <dgm:bulletEnabled val="1"/>
        </dgm:presLayoutVars>
      </dgm:prSet>
      <dgm:spPr/>
      <dgm:t>
        <a:bodyPr/>
        <a:lstStyle/>
        <a:p>
          <a:endParaRPr lang="en-US"/>
        </a:p>
      </dgm:t>
    </dgm:pt>
    <dgm:pt modelId="{1D50CC8E-0813-4EEF-BD2B-35B3E53AB217}" type="pres">
      <dgm:prSet presAssocID="{55813FA1-C79F-472F-8413-8C7CADB49623}" presName="item3" presStyleLbl="node1" presStyleIdx="2" presStyleCnt="3">
        <dgm:presLayoutVars>
          <dgm:bulletEnabled val="1"/>
        </dgm:presLayoutVars>
      </dgm:prSet>
      <dgm:spPr/>
      <dgm:t>
        <a:bodyPr/>
        <a:lstStyle/>
        <a:p>
          <a:endParaRPr lang="en-US"/>
        </a:p>
      </dgm:t>
    </dgm:pt>
    <dgm:pt modelId="{65540F2B-F6B7-4093-815C-D7F10896ECD5}" type="pres">
      <dgm:prSet presAssocID="{A26406C4-F310-460C-A65E-31AAB2D69E87}" presName="funnel" presStyleLbl="trAlignAcc1" presStyleIdx="0" presStyleCnt="1" custScaleX="117847" custScaleY="115321"/>
      <dgm:spPr/>
    </dgm:pt>
  </dgm:ptLst>
  <dgm:cxnLst>
    <dgm:cxn modelId="{DDA66AA7-2A36-4BB5-B693-8C16A6710A8D}" srcId="{A26406C4-F310-460C-A65E-31AAB2D69E87}" destId="{B2BDF432-E5CF-4A87-B39F-6596655EE724}" srcOrd="2" destOrd="0" parTransId="{64523B5D-EE4E-4CFD-A2C5-1401E0C60A17}" sibTransId="{FBAB130B-1AB0-4C96-BAEA-F519549470AC}"/>
    <dgm:cxn modelId="{13AC96E4-E00C-4E69-9CCF-CD32BE894BE5}" srcId="{A26406C4-F310-460C-A65E-31AAB2D69E87}" destId="{55813FA1-C79F-472F-8413-8C7CADB49623}" srcOrd="3" destOrd="0" parTransId="{0CF9E7D0-D125-45D7-89F4-623D39EB1C00}" sibTransId="{578DC093-62D7-458E-994B-2A6823C93685}"/>
    <dgm:cxn modelId="{ACFADA93-BDB5-4E61-B258-2A881EE8B9EB}" type="presOf" srcId="{55813FA1-C79F-472F-8413-8C7CADB49623}" destId="{64CAAF74-BF43-43E1-A65C-63673B333239}" srcOrd="0" destOrd="0" presId="urn:microsoft.com/office/officeart/2005/8/layout/funnel1"/>
    <dgm:cxn modelId="{243F9E50-1581-43EC-A42E-5F78722C4A66}" srcId="{A26406C4-F310-460C-A65E-31AAB2D69E87}" destId="{1AA79BCA-1182-4BEB-8CBE-31DBCEB088E4}" srcOrd="0" destOrd="0" parTransId="{53220FF1-2C39-42CA-8DEA-9A9EF18F0B5A}" sibTransId="{1F34A59C-2A43-42D1-A35D-78D397904BB1}"/>
    <dgm:cxn modelId="{590968F7-DA2D-47D1-90A5-FE142BE7EA50}" type="presOf" srcId="{A26406C4-F310-460C-A65E-31AAB2D69E87}" destId="{D8F6E5EE-68CC-4FB1-9588-5E95E24E0DD9}" srcOrd="0" destOrd="0" presId="urn:microsoft.com/office/officeart/2005/8/layout/funnel1"/>
    <dgm:cxn modelId="{47E173FB-CF15-44AC-AE7F-513A41A2FC26}" srcId="{A26406C4-F310-460C-A65E-31AAB2D69E87}" destId="{323464F6-4988-4E82-B23A-4ACC2B3FC03F}" srcOrd="1" destOrd="0" parTransId="{64195D96-77FB-4A19-8E29-109771F79D40}" sibTransId="{D935EEC9-5478-4735-BEEF-061DAEE2B839}"/>
    <dgm:cxn modelId="{98B2BE7B-E83A-41F6-A96B-E4D0ADE54F48}" type="presOf" srcId="{B2BDF432-E5CF-4A87-B39F-6596655EE724}" destId="{549A48A9-9480-4556-9375-4992178CB6C3}" srcOrd="0" destOrd="0" presId="urn:microsoft.com/office/officeart/2005/8/layout/funnel1"/>
    <dgm:cxn modelId="{F92EACEB-1BB3-4C77-970E-B87F45312DB2}" type="presOf" srcId="{1AA79BCA-1182-4BEB-8CBE-31DBCEB088E4}" destId="{1D50CC8E-0813-4EEF-BD2B-35B3E53AB217}" srcOrd="0" destOrd="0" presId="urn:microsoft.com/office/officeart/2005/8/layout/funnel1"/>
    <dgm:cxn modelId="{D49F8876-43B0-47D5-A7FC-15374DBDD748}" type="presOf" srcId="{323464F6-4988-4E82-B23A-4ACC2B3FC03F}" destId="{69F8821C-E22D-4930-B28F-9214F0D27FDE}" srcOrd="0" destOrd="0" presId="urn:microsoft.com/office/officeart/2005/8/layout/funnel1"/>
    <dgm:cxn modelId="{451DB89A-AA0D-4414-A218-8D9EC71983D8}" type="presParOf" srcId="{D8F6E5EE-68CC-4FB1-9588-5E95E24E0DD9}" destId="{0017AE3B-744B-4AB0-83CF-35F096392BCC}" srcOrd="0" destOrd="0" presId="urn:microsoft.com/office/officeart/2005/8/layout/funnel1"/>
    <dgm:cxn modelId="{42BDCD91-032E-45E2-BF12-3517E59FB08E}" type="presParOf" srcId="{D8F6E5EE-68CC-4FB1-9588-5E95E24E0DD9}" destId="{9ED7EAAF-F4E4-4EF2-A81E-71E596371883}" srcOrd="1" destOrd="0" presId="urn:microsoft.com/office/officeart/2005/8/layout/funnel1"/>
    <dgm:cxn modelId="{C36FC0F6-02FE-48FE-892E-502D7BB76567}" type="presParOf" srcId="{D8F6E5EE-68CC-4FB1-9588-5E95E24E0DD9}" destId="{64CAAF74-BF43-43E1-A65C-63673B333239}" srcOrd="2" destOrd="0" presId="urn:microsoft.com/office/officeart/2005/8/layout/funnel1"/>
    <dgm:cxn modelId="{62F87F2F-940C-4802-B030-861213158D6D}" type="presParOf" srcId="{D8F6E5EE-68CC-4FB1-9588-5E95E24E0DD9}" destId="{549A48A9-9480-4556-9375-4992178CB6C3}" srcOrd="3" destOrd="0" presId="urn:microsoft.com/office/officeart/2005/8/layout/funnel1"/>
    <dgm:cxn modelId="{E6B30CCB-8CDB-430B-BF18-F9D55FD87813}" type="presParOf" srcId="{D8F6E5EE-68CC-4FB1-9588-5E95E24E0DD9}" destId="{69F8821C-E22D-4930-B28F-9214F0D27FDE}" srcOrd="4" destOrd="0" presId="urn:microsoft.com/office/officeart/2005/8/layout/funnel1"/>
    <dgm:cxn modelId="{F8E1206A-3AD3-4F96-B5DB-F5FA767361AE}" type="presParOf" srcId="{D8F6E5EE-68CC-4FB1-9588-5E95E24E0DD9}" destId="{1D50CC8E-0813-4EEF-BD2B-35B3E53AB217}" srcOrd="5" destOrd="0" presId="urn:microsoft.com/office/officeart/2005/8/layout/funnel1"/>
    <dgm:cxn modelId="{7AD7351F-9A9F-4CB4-A3CF-5939F8DB09AD}" type="presParOf" srcId="{D8F6E5EE-68CC-4FB1-9588-5E95E24E0DD9}" destId="{65540F2B-F6B7-4093-815C-D7F10896ECD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4F7C7-4045-4DED-A867-F1743BC6DCA3}"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0630C15E-A507-4A53-A1C6-33A52EC57DE7}">
      <dgm:prSet phldrT="[Text]" custT="1"/>
      <dgm:spPr/>
      <dgm:t>
        <a:bodyPr/>
        <a:lstStyle/>
        <a:p>
          <a:pPr algn="justLow" rtl="1">
            <a:lnSpc>
              <a:spcPct val="114000"/>
            </a:lnSpc>
            <a:spcBef>
              <a:spcPts val="0"/>
            </a:spcBef>
            <a:spcAft>
              <a:spcPts val="0"/>
            </a:spcAft>
          </a:pPr>
          <a:r>
            <a:rPr lang="fa-IR" sz="1600" b="1" spc="0" baseline="0" dirty="0" smtClean="0">
              <a:solidFill>
                <a:srgbClr val="C00000"/>
              </a:solidFill>
              <a:cs typeface="B Nazanin" pitchFamily="2" charset="-78"/>
            </a:rPr>
            <a:t>شورای بخشی: </a:t>
          </a:r>
          <a:r>
            <a:rPr lang="fa-IR" sz="1600" b="1" smtClean="0">
              <a:cs typeface="B Nazanin" pitchFamily="2" charset="-78"/>
            </a:rPr>
            <a:t>در دستگاه‌ </a:t>
          </a:r>
          <a:r>
            <a:rPr lang="fa-IR" sz="1600" b="1" dirty="0" smtClean="0">
              <a:cs typeface="B Nazanin" pitchFamily="2" charset="-78"/>
            </a:rPr>
            <a:t>مرکزی، شورای بخشی مشارکت عمومی و خصوصی، با مسئوليت بالاترين مقام دستگاه مرکزی و حضور نمایندگان بخش خصوصی مرتبط و سازمان، به منظور تعیین پروژه‌های قابل مشارکت ملی، بررسی گزارش مشارکت‌پذیری، تعیین میزان اعتبارات مشارکت قانون برای هر پروژه، تعیین پارامترهای اصلی فراخوان و کشف قیمت در هر پروژه، تهیه شیوه‌نامه‌ها و ضوابط مشارکت در حوزه‌های تخصصی، نظارت بر حسن اجرای مفاد این آیین‌نامه و ایجاد هماهنگی بین دستگاه‌های اجرایی در بخش مربوطه تشکیل می‌شود. </a:t>
          </a:r>
          <a:endParaRPr lang="en-US" sz="1600" b="1" spc="0" baseline="0" dirty="0">
            <a:solidFill>
              <a:srgbClr val="00B050"/>
            </a:solidFill>
            <a:cs typeface="B Nazanin" pitchFamily="2" charset="-78"/>
          </a:endParaRPr>
        </a:p>
      </dgm:t>
    </dgm:pt>
    <dgm:pt modelId="{53924AA1-766C-4B9A-9A29-EAA33808A632}" type="parTrans" cxnId="{8647B06E-0D38-4842-8956-39BDB041ACF0}">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51797779-1F46-4FFC-ABE3-F6B07AC83CCF}" type="sibTrans" cxnId="{8647B06E-0D38-4842-8956-39BDB041ACF0}">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E1388FBC-0F98-40FF-BE02-E9D6007EB366}">
      <dgm:prSet phldrT="[Text]" custT="1"/>
      <dgm:spPr/>
      <dgm:t>
        <a:bodyPr/>
        <a:lstStyle/>
        <a:p>
          <a:pPr algn="justLow" rtl="1">
            <a:lnSpc>
              <a:spcPct val="114000"/>
            </a:lnSpc>
            <a:spcBef>
              <a:spcPts val="0"/>
            </a:spcBef>
            <a:spcAft>
              <a:spcPts val="0"/>
            </a:spcAft>
          </a:pPr>
          <a:r>
            <a:rPr lang="fa-IR" sz="1600" b="1" spc="0" baseline="0" dirty="0" smtClean="0">
              <a:solidFill>
                <a:srgbClr val="00B050"/>
              </a:solidFill>
              <a:cs typeface="B Nazanin" pitchFamily="2" charset="-78"/>
            </a:rPr>
            <a:t>کارگروه مشارکت: </a:t>
          </a:r>
          <a:r>
            <a:rPr lang="fa-IR" sz="1600" b="1" dirty="0" smtClean="0">
              <a:cs typeface="B Nazanin" pitchFamily="2" charset="-78"/>
            </a:rPr>
            <a:t>کارگروه مشارکت عمومی و خصوصی با عضویت بالاترین مقام اجرایی طرف عمومی یا یکی از معاونان وی به عنوان رییس، مسئول واحد مشارکت طرف عمومی یا مدیر مرتبط با معرفی بالاترین مقام اجرایی طرف عمومی به عنوان دبیر، مسئول واحد حقوقی طرف عمومی یا ذیحساب طرف عمومی و در صورت نداشتن ذیحساب، بالاترین مقام مالی طرف عمومی برای انجام فرآیند انتخاب طرف خصوصی تشکیل می‌شود.</a:t>
          </a:r>
          <a:endParaRPr lang="en-US" sz="1600" b="1" dirty="0">
            <a:cs typeface="B Nazanin" pitchFamily="2" charset="-78"/>
          </a:endParaRPr>
        </a:p>
      </dgm:t>
    </dgm:pt>
    <dgm:pt modelId="{89C1F39A-93D4-49E8-A2F6-04661F66DB04}" type="parTrans" cxnId="{88058464-60F0-4BE4-9552-2C21FFC17959}">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07239CB6-E6C5-4551-A9AD-551EF3795A2D}" type="sibTrans" cxnId="{88058464-60F0-4BE4-9552-2C21FFC17959}">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A7649FC5-CE89-43D1-908B-75A162082CB6}">
      <dgm:prSet custT="1"/>
      <dgm:spPr/>
      <dgm:t>
        <a:bodyPr/>
        <a:lstStyle/>
        <a:p>
          <a:pPr algn="justLow" rtl="1">
            <a:lnSpc>
              <a:spcPct val="114000"/>
            </a:lnSpc>
            <a:spcBef>
              <a:spcPts val="0"/>
            </a:spcBef>
            <a:spcAft>
              <a:spcPts val="0"/>
            </a:spcAft>
          </a:pPr>
          <a:r>
            <a:rPr lang="fa-IR" sz="1600" b="1" spc="-10" baseline="0" dirty="0" smtClean="0">
              <a:solidFill>
                <a:srgbClr val="0070C0"/>
              </a:solidFill>
              <a:cs typeface="B Nazanin" pitchFamily="2" charset="-78"/>
            </a:rPr>
            <a:t>کمیته منتخب کارگروه مشارکت: </a:t>
          </a:r>
          <a:r>
            <a:rPr lang="fa-IR" sz="1600" b="1" dirty="0" smtClean="0">
              <a:cs typeface="B Nazanin" pitchFamily="2" charset="-78"/>
            </a:rPr>
            <a:t>متشکل از حداقل سه کارشناس با اولویت اشخاص فنی، مالی و حقوقی که به پیشنهاد طرف عمومی و تاييد كارگروه انتخاب می‌گردند. این کمیته بعنوان بازوی اجرایی کارگروه وظیفه بررسی گزارش مشارکت‌پذیری قبل از ارسال به کارگروه، ارزیابی صلاحیت متقاضیان مشارکت و ارزیابی شکلی، فنی و مالی طرح‌های تجاری متقاضیان مشارکت را بعهده داشته و نسبت به تهیه گزارش مربوطه برای معرفی برنده فراخوان جهت بررسی و تأیید کارگروه اقدام می‌نماید.</a:t>
          </a:r>
          <a:endParaRPr lang="en-US" sz="1600" b="1" spc="-10" baseline="0" dirty="0">
            <a:cs typeface="B Nazanin" pitchFamily="2" charset="-78"/>
          </a:endParaRPr>
        </a:p>
      </dgm:t>
    </dgm:pt>
    <dgm:pt modelId="{415C3B0D-912C-485F-B8A9-84B294E55DC9}" type="parTrans" cxnId="{67E9D094-F05B-4D3B-849A-2C92453FFE94}">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DA63ED3A-7E5C-431D-9AE6-3421C99BB1CE}" type="sibTrans" cxnId="{67E9D094-F05B-4D3B-849A-2C92453FFE94}">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60D7E0FA-B58E-4A0B-96A7-78EA9FB0BE79}" type="pres">
      <dgm:prSet presAssocID="{6FA4F7C7-4045-4DED-A867-F1743BC6DCA3}" presName="linear" presStyleCnt="0">
        <dgm:presLayoutVars>
          <dgm:animLvl val="lvl"/>
          <dgm:resizeHandles val="exact"/>
        </dgm:presLayoutVars>
      </dgm:prSet>
      <dgm:spPr/>
      <dgm:t>
        <a:bodyPr/>
        <a:lstStyle/>
        <a:p>
          <a:endParaRPr lang="en-US"/>
        </a:p>
      </dgm:t>
    </dgm:pt>
    <dgm:pt modelId="{2A3163E5-40D7-4F82-A017-5B47D4A18C7E}" type="pres">
      <dgm:prSet presAssocID="{0630C15E-A507-4A53-A1C6-33A52EC57DE7}" presName="parentText" presStyleLbl="node1" presStyleIdx="0" presStyleCnt="3" custScaleY="131602" custLinFactY="-14155" custLinFactNeighborY="-100000">
        <dgm:presLayoutVars>
          <dgm:chMax val="0"/>
          <dgm:bulletEnabled val="1"/>
        </dgm:presLayoutVars>
      </dgm:prSet>
      <dgm:spPr/>
      <dgm:t>
        <a:bodyPr/>
        <a:lstStyle/>
        <a:p>
          <a:endParaRPr lang="en-US"/>
        </a:p>
      </dgm:t>
    </dgm:pt>
    <dgm:pt modelId="{823FB201-7A6F-4366-8297-882C67C32537}" type="pres">
      <dgm:prSet presAssocID="{51797779-1F46-4FFC-ABE3-F6B07AC83CCF}" presName="spacer" presStyleCnt="0"/>
      <dgm:spPr/>
    </dgm:pt>
    <dgm:pt modelId="{E72AC6D3-C160-4CAF-9178-9FF29D7D1A1C}" type="pres">
      <dgm:prSet presAssocID="{E1388FBC-0F98-40FF-BE02-E9D6007EB366}" presName="parentText" presStyleLbl="node1" presStyleIdx="1" presStyleCnt="3" custScaleY="101134" custLinFactY="-113" custLinFactNeighborY="-100000">
        <dgm:presLayoutVars>
          <dgm:chMax val="0"/>
          <dgm:bulletEnabled val="1"/>
        </dgm:presLayoutVars>
      </dgm:prSet>
      <dgm:spPr/>
      <dgm:t>
        <a:bodyPr/>
        <a:lstStyle/>
        <a:p>
          <a:endParaRPr lang="en-US"/>
        </a:p>
      </dgm:t>
    </dgm:pt>
    <dgm:pt modelId="{9D4BE64B-A0DE-4E2A-B273-F9AE95BF0A18}" type="pres">
      <dgm:prSet presAssocID="{07239CB6-E6C5-4551-A9AD-551EF3795A2D}" presName="spacer" presStyleCnt="0"/>
      <dgm:spPr/>
    </dgm:pt>
    <dgm:pt modelId="{1DD2E2FC-4C8A-4C5F-88A1-15E01FAC67A3}" type="pres">
      <dgm:prSet presAssocID="{A7649FC5-CE89-43D1-908B-75A162082CB6}" presName="parentText" presStyleLbl="node1" presStyleIdx="2" presStyleCnt="3" custScaleY="118529" custLinFactY="12000" custLinFactNeighborY="100000">
        <dgm:presLayoutVars>
          <dgm:chMax val="0"/>
          <dgm:bulletEnabled val="1"/>
        </dgm:presLayoutVars>
      </dgm:prSet>
      <dgm:spPr/>
      <dgm:t>
        <a:bodyPr/>
        <a:lstStyle/>
        <a:p>
          <a:endParaRPr lang="en-US"/>
        </a:p>
      </dgm:t>
    </dgm:pt>
  </dgm:ptLst>
  <dgm:cxnLst>
    <dgm:cxn modelId="{8647B06E-0D38-4842-8956-39BDB041ACF0}" srcId="{6FA4F7C7-4045-4DED-A867-F1743BC6DCA3}" destId="{0630C15E-A507-4A53-A1C6-33A52EC57DE7}" srcOrd="0" destOrd="0" parTransId="{53924AA1-766C-4B9A-9A29-EAA33808A632}" sibTransId="{51797779-1F46-4FFC-ABE3-F6B07AC83CCF}"/>
    <dgm:cxn modelId="{8E46D18E-128C-4DEE-9DDF-1F80EA2B0BA1}" type="presOf" srcId="{A7649FC5-CE89-43D1-908B-75A162082CB6}" destId="{1DD2E2FC-4C8A-4C5F-88A1-15E01FAC67A3}" srcOrd="0" destOrd="0" presId="urn:microsoft.com/office/officeart/2005/8/layout/vList2"/>
    <dgm:cxn modelId="{67E9D094-F05B-4D3B-849A-2C92453FFE94}" srcId="{6FA4F7C7-4045-4DED-A867-F1743BC6DCA3}" destId="{A7649FC5-CE89-43D1-908B-75A162082CB6}" srcOrd="2" destOrd="0" parTransId="{415C3B0D-912C-485F-B8A9-84B294E55DC9}" sibTransId="{DA63ED3A-7E5C-431D-9AE6-3421C99BB1CE}"/>
    <dgm:cxn modelId="{FF3F7C64-AC19-41FD-972C-ABCA70911242}" type="presOf" srcId="{E1388FBC-0F98-40FF-BE02-E9D6007EB366}" destId="{E72AC6D3-C160-4CAF-9178-9FF29D7D1A1C}" srcOrd="0" destOrd="0" presId="urn:microsoft.com/office/officeart/2005/8/layout/vList2"/>
    <dgm:cxn modelId="{9C81EC60-C438-452A-82AF-DC13B8E99A6F}" type="presOf" srcId="{6FA4F7C7-4045-4DED-A867-F1743BC6DCA3}" destId="{60D7E0FA-B58E-4A0B-96A7-78EA9FB0BE79}" srcOrd="0" destOrd="0" presId="urn:microsoft.com/office/officeart/2005/8/layout/vList2"/>
    <dgm:cxn modelId="{35DCB2CA-2559-4F47-A5B8-42876BE8FFEA}" type="presOf" srcId="{0630C15E-A507-4A53-A1C6-33A52EC57DE7}" destId="{2A3163E5-40D7-4F82-A017-5B47D4A18C7E}" srcOrd="0" destOrd="0" presId="urn:microsoft.com/office/officeart/2005/8/layout/vList2"/>
    <dgm:cxn modelId="{88058464-60F0-4BE4-9552-2C21FFC17959}" srcId="{6FA4F7C7-4045-4DED-A867-F1743BC6DCA3}" destId="{E1388FBC-0F98-40FF-BE02-E9D6007EB366}" srcOrd="1" destOrd="0" parTransId="{89C1F39A-93D4-49E8-A2F6-04661F66DB04}" sibTransId="{07239CB6-E6C5-4551-A9AD-551EF3795A2D}"/>
    <dgm:cxn modelId="{B49F2D02-47ED-4E7E-8CD6-85684A1A40C9}" type="presParOf" srcId="{60D7E0FA-B58E-4A0B-96A7-78EA9FB0BE79}" destId="{2A3163E5-40D7-4F82-A017-5B47D4A18C7E}" srcOrd="0" destOrd="0" presId="urn:microsoft.com/office/officeart/2005/8/layout/vList2"/>
    <dgm:cxn modelId="{50636199-1D39-4B67-8B27-793841EE42C0}" type="presParOf" srcId="{60D7E0FA-B58E-4A0B-96A7-78EA9FB0BE79}" destId="{823FB201-7A6F-4366-8297-882C67C32537}" srcOrd="1" destOrd="0" presId="urn:microsoft.com/office/officeart/2005/8/layout/vList2"/>
    <dgm:cxn modelId="{76239BB7-6340-448D-956A-39979107F048}" type="presParOf" srcId="{60D7E0FA-B58E-4A0B-96A7-78EA9FB0BE79}" destId="{E72AC6D3-C160-4CAF-9178-9FF29D7D1A1C}" srcOrd="2" destOrd="0" presId="urn:microsoft.com/office/officeart/2005/8/layout/vList2"/>
    <dgm:cxn modelId="{336368FE-B312-463C-A345-A017A610B02F}" type="presParOf" srcId="{60D7E0FA-B58E-4A0B-96A7-78EA9FB0BE79}" destId="{9D4BE64B-A0DE-4E2A-B273-F9AE95BF0A18}" srcOrd="3" destOrd="0" presId="urn:microsoft.com/office/officeart/2005/8/layout/vList2"/>
    <dgm:cxn modelId="{EC63C3A6-836E-4F44-B73C-F2F1FA9D9358}" type="presParOf" srcId="{60D7E0FA-B58E-4A0B-96A7-78EA9FB0BE79}" destId="{1DD2E2FC-4C8A-4C5F-88A1-15E01FAC67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4F7C7-4045-4DED-A867-F1743BC6DCA3}"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0630C15E-A507-4A53-A1C6-33A52EC57DE7}">
      <dgm:prSet phldrT="[Text]" custT="1"/>
      <dgm:spPr/>
      <dgm:t>
        <a:bodyPr/>
        <a:lstStyle/>
        <a:p>
          <a:pPr algn="justLow" rtl="1">
            <a:lnSpc>
              <a:spcPct val="114000"/>
            </a:lnSpc>
            <a:spcBef>
              <a:spcPts val="0"/>
            </a:spcBef>
            <a:spcAft>
              <a:spcPts val="0"/>
            </a:spcAft>
          </a:pPr>
          <a:r>
            <a:rPr lang="fa-IR" sz="1600" b="1" dirty="0" smtClean="0">
              <a:solidFill>
                <a:srgbClr val="FF0000"/>
              </a:solidFill>
              <a:cs typeface="B Nazanin" pitchFamily="2" charset="-78"/>
            </a:rPr>
            <a:t>کمیسیون حمایت از سرمایه‌گذاران طرح‌های زیرساختی: </a:t>
          </a:r>
          <a:r>
            <a:rPr lang="fa-IR" sz="1600" b="1" dirty="0" smtClean="0">
              <a:cs typeface="B Nazanin" pitchFamily="2" charset="-78"/>
            </a:rPr>
            <a:t>این کمیسیون با حضور سازمان، سازمان بازرسی کل کشور، دیوان محاسبات کل کشور و نمایندگان بخش خصوصی و دستگاه‌های مرکزی حسب مورد برای پوشش ریسک‌های غیرقابل پیش‌بینی مانند ریسک تورم و نرخ ارز و ایجاد انعطاف‌های لازم از طریق تدوین دستورالعمل‌های لازم برای کمک به سرمایه‌گذاران پروژه‌ها تشکیل می‌شود.</a:t>
          </a:r>
          <a:endParaRPr lang="en-US" sz="1600" b="1" spc="0" baseline="0" dirty="0">
            <a:solidFill>
              <a:srgbClr val="00B050"/>
            </a:solidFill>
            <a:cs typeface="B Nazanin" pitchFamily="2" charset="-78"/>
          </a:endParaRPr>
        </a:p>
      </dgm:t>
    </dgm:pt>
    <dgm:pt modelId="{53924AA1-766C-4B9A-9A29-EAA33808A632}" type="parTrans" cxnId="{8647B06E-0D38-4842-8956-39BDB041ACF0}">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51797779-1F46-4FFC-ABE3-F6B07AC83CCF}" type="sibTrans" cxnId="{8647B06E-0D38-4842-8956-39BDB041ACF0}">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E1388FBC-0F98-40FF-BE02-E9D6007EB366}">
      <dgm:prSet phldrT="[Text]" custT="1"/>
      <dgm:spPr/>
      <dgm:t>
        <a:bodyPr/>
        <a:lstStyle/>
        <a:p>
          <a:pPr algn="justLow" rtl="1">
            <a:lnSpc>
              <a:spcPct val="114000"/>
            </a:lnSpc>
            <a:spcBef>
              <a:spcPts val="0"/>
            </a:spcBef>
            <a:spcAft>
              <a:spcPts val="0"/>
            </a:spcAft>
          </a:pPr>
          <a:r>
            <a:rPr lang="fa-IR" sz="1600" b="1" spc="0" baseline="0" dirty="0" smtClean="0">
              <a:solidFill>
                <a:srgbClr val="00B050"/>
              </a:solidFill>
              <a:cs typeface="B Nazanin" pitchFamily="2" charset="-78"/>
            </a:rPr>
            <a:t>تسهیلگر مشارکت: </a:t>
          </a:r>
          <a:r>
            <a:rPr lang="fa-IR" sz="1600" b="1" dirty="0" smtClean="0">
              <a:cs typeface="B Nazanin" pitchFamily="2" charset="-78"/>
            </a:rPr>
            <a:t>اشخاصی که بمنظور آسان کردن موفقیت اجرای پروژه با افزایش تعامل و کاهش تعارض‌ها در جهت هدایت کنشگران مشارکت برای یافتن راهکارهای جامع و ایجاد توافقات پایدار تلاش می‌کنند تسهیل‌گر مشارکت نامیده می‌شوند</a:t>
          </a:r>
          <a:endParaRPr lang="en-US" sz="1600" b="1" dirty="0">
            <a:cs typeface="B Nazanin" pitchFamily="2" charset="-78"/>
          </a:endParaRPr>
        </a:p>
      </dgm:t>
    </dgm:pt>
    <dgm:pt modelId="{89C1F39A-93D4-49E8-A2F6-04661F66DB04}" type="parTrans" cxnId="{88058464-60F0-4BE4-9552-2C21FFC17959}">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07239CB6-E6C5-4551-A9AD-551EF3795A2D}" type="sibTrans" cxnId="{88058464-60F0-4BE4-9552-2C21FFC17959}">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A7649FC5-CE89-43D1-908B-75A162082CB6}">
      <dgm:prSet custT="1"/>
      <dgm:spPr/>
      <dgm:t>
        <a:bodyPr/>
        <a:lstStyle/>
        <a:p>
          <a:pPr algn="justLow" rtl="1">
            <a:lnSpc>
              <a:spcPct val="114000"/>
            </a:lnSpc>
            <a:spcBef>
              <a:spcPts val="0"/>
            </a:spcBef>
            <a:spcAft>
              <a:spcPts val="0"/>
            </a:spcAft>
          </a:pPr>
          <a:r>
            <a:rPr lang="ar-SA" sz="1600" b="1" spc="-10" baseline="0" dirty="0" smtClean="0">
              <a:solidFill>
                <a:srgbClr val="0070C0"/>
              </a:solidFill>
              <a:cs typeface="B Nazanin" pitchFamily="2" charset="-78"/>
            </a:rPr>
            <a:t>نحوه احراز صلاحیت و فرآیند انتخاب طرف خصوصی</a:t>
          </a:r>
          <a:r>
            <a:rPr lang="fa-IR" sz="1600" b="1" spc="-10" baseline="0" dirty="0" smtClean="0">
              <a:solidFill>
                <a:srgbClr val="0070C0"/>
              </a:solidFill>
              <a:cs typeface="B Nazanin" pitchFamily="2" charset="-78"/>
            </a:rPr>
            <a:t>: </a:t>
          </a:r>
          <a:r>
            <a:rPr lang="fa-IR" sz="1600" b="1" dirty="0" smtClean="0">
              <a:cs typeface="B Nazanin" pitchFamily="2" charset="-78"/>
            </a:rPr>
            <a:t>ارزیابی صلاحیت طرف خصوصی توسط کارگروه مشارکت و استفاده از سازوکارهای متناسب با انتخاب سرمایه‌گذار و تشریح آن در آیین‌نامه</a:t>
          </a:r>
          <a:endParaRPr lang="en-US" sz="1600" b="1" spc="-10" baseline="0" dirty="0">
            <a:cs typeface="B Nazanin" pitchFamily="2" charset="-78"/>
          </a:endParaRPr>
        </a:p>
      </dgm:t>
    </dgm:pt>
    <dgm:pt modelId="{415C3B0D-912C-485F-B8A9-84B294E55DC9}" type="parTrans" cxnId="{67E9D094-F05B-4D3B-849A-2C92453FFE94}">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DA63ED3A-7E5C-431D-9AE6-3421C99BB1CE}" type="sibTrans" cxnId="{67E9D094-F05B-4D3B-849A-2C92453FFE94}">
      <dgm:prSet/>
      <dgm:spPr/>
      <dgm:t>
        <a:bodyPr/>
        <a:lstStyle/>
        <a:p>
          <a:pPr algn="justLow">
            <a:lnSpc>
              <a:spcPct val="114000"/>
            </a:lnSpc>
            <a:spcBef>
              <a:spcPts val="0"/>
            </a:spcBef>
            <a:spcAft>
              <a:spcPts val="0"/>
            </a:spcAft>
          </a:pPr>
          <a:endParaRPr lang="en-US" sz="1500" b="1" spc="0" baseline="0">
            <a:cs typeface="B Nazanin" pitchFamily="2" charset="-78"/>
          </a:endParaRPr>
        </a:p>
      </dgm:t>
    </dgm:pt>
    <dgm:pt modelId="{60D7E0FA-B58E-4A0B-96A7-78EA9FB0BE79}" type="pres">
      <dgm:prSet presAssocID="{6FA4F7C7-4045-4DED-A867-F1743BC6DCA3}" presName="linear" presStyleCnt="0">
        <dgm:presLayoutVars>
          <dgm:animLvl val="lvl"/>
          <dgm:resizeHandles val="exact"/>
        </dgm:presLayoutVars>
      </dgm:prSet>
      <dgm:spPr/>
      <dgm:t>
        <a:bodyPr/>
        <a:lstStyle/>
        <a:p>
          <a:endParaRPr lang="en-US"/>
        </a:p>
      </dgm:t>
    </dgm:pt>
    <dgm:pt modelId="{2A3163E5-40D7-4F82-A017-5B47D4A18C7E}" type="pres">
      <dgm:prSet presAssocID="{0630C15E-A507-4A53-A1C6-33A52EC57DE7}" presName="parentText" presStyleLbl="node1" presStyleIdx="0" presStyleCnt="3" custScaleY="131602" custLinFactY="-28872" custLinFactNeighborX="5085" custLinFactNeighborY="-100000">
        <dgm:presLayoutVars>
          <dgm:chMax val="0"/>
          <dgm:bulletEnabled val="1"/>
        </dgm:presLayoutVars>
      </dgm:prSet>
      <dgm:spPr/>
      <dgm:t>
        <a:bodyPr/>
        <a:lstStyle/>
        <a:p>
          <a:endParaRPr lang="en-US"/>
        </a:p>
      </dgm:t>
    </dgm:pt>
    <dgm:pt modelId="{823FB201-7A6F-4366-8297-882C67C32537}" type="pres">
      <dgm:prSet presAssocID="{51797779-1F46-4FFC-ABE3-F6B07AC83CCF}" presName="spacer" presStyleCnt="0"/>
      <dgm:spPr/>
    </dgm:pt>
    <dgm:pt modelId="{E72AC6D3-C160-4CAF-9178-9FF29D7D1A1C}" type="pres">
      <dgm:prSet presAssocID="{E1388FBC-0F98-40FF-BE02-E9D6007EB366}" presName="parentText" presStyleLbl="node1" presStyleIdx="1" presStyleCnt="3" custScaleY="101134" custLinFactY="-4371" custLinFactNeighborY="-100000">
        <dgm:presLayoutVars>
          <dgm:chMax val="0"/>
          <dgm:bulletEnabled val="1"/>
        </dgm:presLayoutVars>
      </dgm:prSet>
      <dgm:spPr/>
      <dgm:t>
        <a:bodyPr/>
        <a:lstStyle/>
        <a:p>
          <a:endParaRPr lang="en-US"/>
        </a:p>
      </dgm:t>
    </dgm:pt>
    <dgm:pt modelId="{9D4BE64B-A0DE-4E2A-B273-F9AE95BF0A18}" type="pres">
      <dgm:prSet presAssocID="{07239CB6-E6C5-4551-A9AD-551EF3795A2D}" presName="spacer" presStyleCnt="0"/>
      <dgm:spPr/>
    </dgm:pt>
    <dgm:pt modelId="{1DD2E2FC-4C8A-4C5F-88A1-15E01FAC67A3}" type="pres">
      <dgm:prSet presAssocID="{A7649FC5-CE89-43D1-908B-75A162082CB6}" presName="parentText" presStyleLbl="node1" presStyleIdx="2" presStyleCnt="3" custScaleY="118529" custLinFactY="4442" custLinFactNeighborY="100000">
        <dgm:presLayoutVars>
          <dgm:chMax val="0"/>
          <dgm:bulletEnabled val="1"/>
        </dgm:presLayoutVars>
      </dgm:prSet>
      <dgm:spPr/>
      <dgm:t>
        <a:bodyPr/>
        <a:lstStyle/>
        <a:p>
          <a:endParaRPr lang="en-US"/>
        </a:p>
      </dgm:t>
    </dgm:pt>
  </dgm:ptLst>
  <dgm:cxnLst>
    <dgm:cxn modelId="{D93CADF7-83A9-4487-86AF-E9FA1A7F965F}" type="presOf" srcId="{0630C15E-A507-4A53-A1C6-33A52EC57DE7}" destId="{2A3163E5-40D7-4F82-A017-5B47D4A18C7E}" srcOrd="0" destOrd="0" presId="urn:microsoft.com/office/officeart/2005/8/layout/vList2"/>
    <dgm:cxn modelId="{8647B06E-0D38-4842-8956-39BDB041ACF0}" srcId="{6FA4F7C7-4045-4DED-A867-F1743BC6DCA3}" destId="{0630C15E-A507-4A53-A1C6-33A52EC57DE7}" srcOrd="0" destOrd="0" parTransId="{53924AA1-766C-4B9A-9A29-EAA33808A632}" sibTransId="{51797779-1F46-4FFC-ABE3-F6B07AC83CCF}"/>
    <dgm:cxn modelId="{67E9D094-F05B-4D3B-849A-2C92453FFE94}" srcId="{6FA4F7C7-4045-4DED-A867-F1743BC6DCA3}" destId="{A7649FC5-CE89-43D1-908B-75A162082CB6}" srcOrd="2" destOrd="0" parTransId="{415C3B0D-912C-485F-B8A9-84B294E55DC9}" sibTransId="{DA63ED3A-7E5C-431D-9AE6-3421C99BB1CE}"/>
    <dgm:cxn modelId="{3D251F4A-C2DC-4E8D-8DE4-BCB0982D6A3E}" type="presOf" srcId="{E1388FBC-0F98-40FF-BE02-E9D6007EB366}" destId="{E72AC6D3-C160-4CAF-9178-9FF29D7D1A1C}" srcOrd="0" destOrd="0" presId="urn:microsoft.com/office/officeart/2005/8/layout/vList2"/>
    <dgm:cxn modelId="{DBCCB943-54DA-4F60-9D4E-4E0723F5CA57}" type="presOf" srcId="{A7649FC5-CE89-43D1-908B-75A162082CB6}" destId="{1DD2E2FC-4C8A-4C5F-88A1-15E01FAC67A3}" srcOrd="0" destOrd="0" presId="urn:microsoft.com/office/officeart/2005/8/layout/vList2"/>
    <dgm:cxn modelId="{7D7B2D19-965A-4AF3-AED5-EB22453BECE5}" type="presOf" srcId="{6FA4F7C7-4045-4DED-A867-F1743BC6DCA3}" destId="{60D7E0FA-B58E-4A0B-96A7-78EA9FB0BE79}" srcOrd="0" destOrd="0" presId="urn:microsoft.com/office/officeart/2005/8/layout/vList2"/>
    <dgm:cxn modelId="{88058464-60F0-4BE4-9552-2C21FFC17959}" srcId="{6FA4F7C7-4045-4DED-A867-F1743BC6DCA3}" destId="{E1388FBC-0F98-40FF-BE02-E9D6007EB366}" srcOrd="1" destOrd="0" parTransId="{89C1F39A-93D4-49E8-A2F6-04661F66DB04}" sibTransId="{07239CB6-E6C5-4551-A9AD-551EF3795A2D}"/>
    <dgm:cxn modelId="{6E2D818F-72D9-406E-B32C-A63CC424AA2A}" type="presParOf" srcId="{60D7E0FA-B58E-4A0B-96A7-78EA9FB0BE79}" destId="{2A3163E5-40D7-4F82-A017-5B47D4A18C7E}" srcOrd="0" destOrd="0" presId="urn:microsoft.com/office/officeart/2005/8/layout/vList2"/>
    <dgm:cxn modelId="{60898DC8-F5C5-4E9C-86E8-02A676892F39}" type="presParOf" srcId="{60D7E0FA-B58E-4A0B-96A7-78EA9FB0BE79}" destId="{823FB201-7A6F-4366-8297-882C67C32537}" srcOrd="1" destOrd="0" presId="urn:microsoft.com/office/officeart/2005/8/layout/vList2"/>
    <dgm:cxn modelId="{D00279B9-5141-4F98-9814-CFABD8B7B55C}" type="presParOf" srcId="{60D7E0FA-B58E-4A0B-96A7-78EA9FB0BE79}" destId="{E72AC6D3-C160-4CAF-9178-9FF29D7D1A1C}" srcOrd="2" destOrd="0" presId="urn:microsoft.com/office/officeart/2005/8/layout/vList2"/>
    <dgm:cxn modelId="{7253D919-58EC-4836-8BCC-1380A968CCD9}" type="presParOf" srcId="{60D7E0FA-B58E-4A0B-96A7-78EA9FB0BE79}" destId="{9D4BE64B-A0DE-4E2A-B273-F9AE95BF0A18}" srcOrd="3" destOrd="0" presId="urn:microsoft.com/office/officeart/2005/8/layout/vList2"/>
    <dgm:cxn modelId="{D5C53332-9D46-4C4C-85D1-DE26159EAD91}" type="presParOf" srcId="{60D7E0FA-B58E-4A0B-96A7-78EA9FB0BE79}" destId="{1DD2E2FC-4C8A-4C5F-88A1-15E01FAC67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22714-B9CF-4A1D-A36F-4077C74FAB65}">
      <dsp:nvSpPr>
        <dsp:cNvPr id="0" name=""/>
        <dsp:cNvSpPr/>
      </dsp:nvSpPr>
      <dsp:spPr>
        <a:xfrm>
          <a:off x="463403" y="878"/>
          <a:ext cx="8109689" cy="150554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8580" rIns="335034" bIns="68580" numCol="1" spcCol="1270" anchor="ctr" anchorCtr="0">
          <a:noAutofit/>
        </a:bodyPr>
        <a:lstStyle/>
        <a:p>
          <a:pPr lvl="0" algn="justLow" defTabSz="800100" rtl="1">
            <a:lnSpc>
              <a:spcPct val="100000"/>
            </a:lnSpc>
            <a:spcBef>
              <a:spcPct val="0"/>
            </a:spcBef>
            <a:spcAft>
              <a:spcPct val="35000"/>
            </a:spcAft>
          </a:pPr>
          <a:r>
            <a:rPr lang="ar-SA" sz="1800" b="1" kern="1200" dirty="0" smtClean="0">
              <a:cs typeface="B Nazanin" pitchFamily="2" charset="-78"/>
            </a:rPr>
            <a:t>جهت اتمام هرچه سریعتر طرحهاي (پروژهها) تملک دارایی هاي سرمایه اي (نیمه تمام، آماده بهره برداري و جدید) از قبیل پروژه هاي شبکه ملی اطلاعات </a:t>
          </a:r>
          <a:r>
            <a:rPr lang="ar-SA" sz="2000" b="1" u="sng" kern="1200" dirty="0" smtClean="0">
              <a:cs typeface="B Nazanin" pitchFamily="2" charset="-78"/>
            </a:rPr>
            <a:t>ده درصد ( 10 %) از سرجمع اعتبارات تملک دارایی هاي سرمایه اي مربوط به هر دستگاه اجرایی </a:t>
          </a:r>
          <a:r>
            <a:rPr lang="ar-SA" sz="1800" b="1" kern="1200" dirty="0" smtClean="0">
              <a:cs typeface="B Nazanin" pitchFamily="2" charset="-78"/>
            </a:rPr>
            <a:t>را صرف حمایت از طرحها</a:t>
          </a:r>
          <a:r>
            <a:rPr lang="fa-IR" sz="1800" b="1" kern="1200" dirty="0" smtClean="0">
              <a:cs typeface="B Nazanin" pitchFamily="2" charset="-78"/>
            </a:rPr>
            <a:t>ی مشارکتی</a:t>
          </a:r>
          <a:endParaRPr lang="en-US" sz="1800" b="1" kern="1200" dirty="0">
            <a:cs typeface="B Nazanin" pitchFamily="2" charset="-78"/>
          </a:endParaRPr>
        </a:p>
      </dsp:txBody>
      <dsp:txXfrm>
        <a:off x="463403" y="878"/>
        <a:ext cx="7733303" cy="1505545"/>
      </dsp:txXfrm>
    </dsp:sp>
    <dsp:sp modelId="{0EBE86D9-EE7E-42ED-8017-D6D180418018}">
      <dsp:nvSpPr>
        <dsp:cNvPr id="0" name=""/>
        <dsp:cNvSpPr/>
      </dsp:nvSpPr>
      <dsp:spPr>
        <a:xfrm>
          <a:off x="8159883" y="368657"/>
          <a:ext cx="759762" cy="75976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BC86E-0580-4A8E-8504-E227011A96B1}">
      <dsp:nvSpPr>
        <dsp:cNvPr id="0" name=""/>
        <dsp:cNvSpPr/>
      </dsp:nvSpPr>
      <dsp:spPr>
        <a:xfrm>
          <a:off x="463403" y="1733219"/>
          <a:ext cx="8109689" cy="759762"/>
        </a:xfrm>
        <a:prstGeom prst="homePlat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8580" rIns="335034" bIns="68580" numCol="1" spcCol="1270" anchor="ctr" anchorCtr="0">
          <a:noAutofit/>
        </a:bodyPr>
        <a:lstStyle/>
        <a:p>
          <a:pPr lvl="0" algn="justLow" defTabSz="800100" rtl="1">
            <a:lnSpc>
              <a:spcPct val="100000"/>
            </a:lnSpc>
            <a:spcBef>
              <a:spcPct val="0"/>
            </a:spcBef>
            <a:spcAft>
              <a:spcPct val="35000"/>
            </a:spcAft>
          </a:pPr>
          <a:r>
            <a:rPr lang="ar-SA" sz="1800" b="1" kern="1200" dirty="0" smtClean="0">
              <a:cs typeface="B Nazanin" pitchFamily="2" charset="-78"/>
            </a:rPr>
            <a:t>بهاي محصول پروژه در قرارداد سرمایه گذاري و مشارکت از شمول تعرفه گذاري مندرج در قوانین و مقررات عام و خاص مستثنی است. </a:t>
          </a:r>
          <a:endParaRPr lang="en-US" sz="1800" b="1" kern="1200" dirty="0">
            <a:cs typeface="B Nazanin" pitchFamily="2" charset="-78"/>
          </a:endParaRPr>
        </a:p>
      </dsp:txBody>
      <dsp:txXfrm>
        <a:off x="463403" y="1733219"/>
        <a:ext cx="7919749" cy="759762"/>
      </dsp:txXfrm>
    </dsp:sp>
    <dsp:sp modelId="{4E141026-4C08-4263-82D4-6636444AB913}">
      <dsp:nvSpPr>
        <dsp:cNvPr id="0" name=""/>
        <dsp:cNvSpPr/>
      </dsp:nvSpPr>
      <dsp:spPr>
        <a:xfrm>
          <a:off x="8159883" y="1697868"/>
          <a:ext cx="759762" cy="759762"/>
        </a:xfrm>
        <a:prstGeom prst="ellipse">
          <a:avLst/>
        </a:prstGeom>
        <a:solidFill>
          <a:schemeClr val="accent4">
            <a:tint val="50000"/>
            <a:hueOff val="-995320"/>
            <a:satOff val="5652"/>
            <a:lumOff val="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D604A-25B5-40D1-A303-B3C5EB3F2D1D}">
      <dsp:nvSpPr>
        <dsp:cNvPr id="0" name=""/>
        <dsp:cNvSpPr/>
      </dsp:nvSpPr>
      <dsp:spPr>
        <a:xfrm>
          <a:off x="463403" y="2719777"/>
          <a:ext cx="8109689" cy="1062535"/>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8580" rIns="335034" bIns="68580" numCol="1" spcCol="1270" anchor="ctr" anchorCtr="0">
          <a:noAutofit/>
        </a:bodyPr>
        <a:lstStyle/>
        <a:p>
          <a:pPr lvl="0" algn="justLow" defTabSz="800100" rtl="1">
            <a:lnSpc>
              <a:spcPct val="100000"/>
            </a:lnSpc>
            <a:spcBef>
              <a:spcPct val="0"/>
            </a:spcBef>
            <a:spcAft>
              <a:spcPct val="35000"/>
            </a:spcAft>
          </a:pPr>
          <a:r>
            <a:rPr lang="ar-SA" sz="1800" b="1" kern="1200" dirty="0" smtClean="0">
              <a:cs typeface="B Nazanin" pitchFamily="2" charset="-78"/>
            </a:rPr>
            <a:t>سازمان برنامه و بودجه کشور به نیابت از دولت، تعهدات آتی طرح (پروژه) را تضمین مینماید</a:t>
          </a:r>
          <a:r>
            <a:rPr lang="en-US" sz="1800" b="1" kern="1200" dirty="0" smtClean="0">
              <a:cs typeface="B Nazanin" pitchFamily="2" charset="-78"/>
            </a:rPr>
            <a:t>.</a:t>
          </a:r>
          <a:endParaRPr lang="en-US" sz="1800" b="1" kern="1200" dirty="0">
            <a:cs typeface="B Nazanin" pitchFamily="2" charset="-78"/>
          </a:endParaRPr>
        </a:p>
      </dsp:txBody>
      <dsp:txXfrm>
        <a:off x="463403" y="2719777"/>
        <a:ext cx="7844055" cy="1062535"/>
      </dsp:txXfrm>
    </dsp:sp>
    <dsp:sp modelId="{38CCD12D-553F-4815-8DEE-BFE48053A189}">
      <dsp:nvSpPr>
        <dsp:cNvPr id="0" name=""/>
        <dsp:cNvSpPr/>
      </dsp:nvSpPr>
      <dsp:spPr>
        <a:xfrm>
          <a:off x="8090965" y="2858544"/>
          <a:ext cx="759762" cy="759762"/>
        </a:xfrm>
        <a:prstGeom prst="ellipse">
          <a:avLst/>
        </a:prstGeom>
        <a:solidFill>
          <a:schemeClr val="accent4">
            <a:tint val="50000"/>
            <a:hueOff val="-1990639"/>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757B7-0C1A-4134-86CD-C2E9F61E582C}">
      <dsp:nvSpPr>
        <dsp:cNvPr id="0" name=""/>
        <dsp:cNvSpPr/>
      </dsp:nvSpPr>
      <dsp:spPr>
        <a:xfrm>
          <a:off x="463403" y="4009108"/>
          <a:ext cx="8109689" cy="1052127"/>
        </a:xfrm>
        <a:prstGeom prst="homePlat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8580" rIns="335034" bIns="68580" numCol="1" spcCol="1270" anchor="ctr" anchorCtr="0">
          <a:noAutofit/>
        </a:bodyPr>
        <a:lstStyle/>
        <a:p>
          <a:pPr lvl="0" algn="justLow" defTabSz="800100" rtl="1">
            <a:lnSpc>
              <a:spcPct val="100000"/>
            </a:lnSpc>
            <a:spcBef>
              <a:spcPct val="0"/>
            </a:spcBef>
            <a:spcAft>
              <a:spcPct val="35000"/>
            </a:spcAft>
          </a:pPr>
          <a:r>
            <a:rPr lang="ar-SA" sz="1800" b="1" kern="1200" dirty="0" smtClean="0">
              <a:cs typeface="B Nazanin" pitchFamily="2" charset="-78"/>
            </a:rPr>
            <a:t>اصل و فرع سرمایه گذاري صورت گرفته در طرح (پروژه) مذکور از</a:t>
          </a:r>
          <a:r>
            <a:rPr lang="fa-IR" sz="1800" b="1" kern="1200" dirty="0" smtClean="0">
              <a:cs typeface="B Nazanin" pitchFamily="2" charset="-78"/>
            </a:rPr>
            <a:t> مالیات معاف خواهند بود.</a:t>
          </a:r>
          <a:endParaRPr lang="en-US" sz="1800" b="1" kern="1200" dirty="0">
            <a:cs typeface="B Nazanin" pitchFamily="2" charset="-78"/>
          </a:endParaRPr>
        </a:p>
      </dsp:txBody>
      <dsp:txXfrm>
        <a:off x="463403" y="4009108"/>
        <a:ext cx="7846657" cy="1052127"/>
      </dsp:txXfrm>
    </dsp:sp>
    <dsp:sp modelId="{2911CF97-5A07-42DA-B5C3-0CDBEF955059}">
      <dsp:nvSpPr>
        <dsp:cNvPr id="0" name=""/>
        <dsp:cNvSpPr/>
      </dsp:nvSpPr>
      <dsp:spPr>
        <a:xfrm>
          <a:off x="8090965" y="4109332"/>
          <a:ext cx="759762" cy="759762"/>
        </a:xfrm>
        <a:prstGeom prst="ellipse">
          <a:avLst/>
        </a:prstGeom>
        <a:solidFill>
          <a:schemeClr val="accent4">
            <a:tint val="50000"/>
            <a:hueOff val="-2985959"/>
            <a:satOff val="16958"/>
            <a:lumOff val="1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5E49A-4FBC-4D92-B535-3FE54434CA6A}">
      <dsp:nvSpPr>
        <dsp:cNvPr id="0" name=""/>
        <dsp:cNvSpPr/>
      </dsp:nvSpPr>
      <dsp:spPr>
        <a:xfrm>
          <a:off x="432034" y="5288030"/>
          <a:ext cx="8172426" cy="759762"/>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8580" rIns="335034" bIns="68580" numCol="1" spcCol="1270" anchor="ctr" anchorCtr="0">
          <a:noAutofit/>
        </a:bodyPr>
        <a:lstStyle/>
        <a:p>
          <a:pPr lvl="0" algn="justLow" defTabSz="800100" rtl="1">
            <a:lnSpc>
              <a:spcPct val="100000"/>
            </a:lnSpc>
            <a:spcBef>
              <a:spcPct val="0"/>
            </a:spcBef>
            <a:spcAft>
              <a:spcPct val="35000"/>
            </a:spcAft>
          </a:pPr>
          <a:r>
            <a:rPr lang="ar-SA" sz="1800" b="1" kern="1200" dirty="0" smtClean="0">
              <a:cs typeface="B Nazanin" pitchFamily="2" charset="-78"/>
            </a:rPr>
            <a:t>شرکتهاي دولتی میتوانند از محل منابع داخلی خود و بر ا ساس ساز و کار این بند براي اجرا و بهره برداري از طرحهاي جدید، نیمه تمام و آماده بهره برداري و در حال بهره برداري استفاده نمایند</a:t>
          </a:r>
          <a:r>
            <a:rPr lang="en-US" sz="1800" b="1" kern="1200" dirty="0" smtClean="0">
              <a:cs typeface="B Nazanin" pitchFamily="2" charset="-78"/>
            </a:rPr>
            <a:t>.</a:t>
          </a:r>
          <a:endParaRPr lang="en-US" sz="1800" b="1" kern="1200" dirty="0">
            <a:cs typeface="B Nazanin" pitchFamily="2" charset="-78"/>
          </a:endParaRPr>
        </a:p>
      </dsp:txBody>
      <dsp:txXfrm>
        <a:off x="432034" y="5288030"/>
        <a:ext cx="7982486" cy="759762"/>
      </dsp:txXfrm>
    </dsp:sp>
    <dsp:sp modelId="{B0A053FE-E2F8-49A4-A096-2F5C30BFBB69}">
      <dsp:nvSpPr>
        <dsp:cNvPr id="0" name=""/>
        <dsp:cNvSpPr/>
      </dsp:nvSpPr>
      <dsp:spPr>
        <a:xfrm>
          <a:off x="8059397" y="5211795"/>
          <a:ext cx="759762" cy="759762"/>
        </a:xfrm>
        <a:prstGeom prst="ellipse">
          <a:avLst/>
        </a:prstGeom>
        <a:solidFill>
          <a:schemeClr val="accent4">
            <a:tint val="50000"/>
            <a:hueOff val="-3981279"/>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7AE3B-744B-4AB0-83CF-35F096392BCC}">
      <dsp:nvSpPr>
        <dsp:cNvPr id="0" name=""/>
        <dsp:cNvSpPr/>
      </dsp:nvSpPr>
      <dsp:spPr>
        <a:xfrm>
          <a:off x="2152785" y="454757"/>
          <a:ext cx="4644516" cy="161297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7EAAF-F4E4-4EF2-A81E-71E596371883}">
      <dsp:nvSpPr>
        <dsp:cNvPr id="0" name=""/>
        <dsp:cNvSpPr/>
      </dsp:nvSpPr>
      <dsp:spPr>
        <a:xfrm>
          <a:off x="4032194" y="4404396"/>
          <a:ext cx="900100" cy="57606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CAAF74-BF43-43E1-A65C-63673B333239}">
      <dsp:nvSpPr>
        <dsp:cNvPr id="0" name=""/>
        <dsp:cNvSpPr/>
      </dsp:nvSpPr>
      <dsp:spPr>
        <a:xfrm>
          <a:off x="144006" y="4997805"/>
          <a:ext cx="8676474" cy="81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a-IR" sz="2400" kern="1200" dirty="0" smtClean="0">
              <a:cs typeface="B Koodak" pitchFamily="2" charset="-78"/>
            </a:rPr>
            <a:t>کمک به توجیه مالی پروژه از به میزان 30 درصد سرمایه مورد نیاز بصورت مقطوع</a:t>
          </a:r>
          <a:endParaRPr lang="en-US" sz="2400" kern="1200" dirty="0">
            <a:cs typeface="B Koodak" pitchFamily="2" charset="-78"/>
          </a:endParaRPr>
        </a:p>
      </dsp:txBody>
      <dsp:txXfrm>
        <a:off x="144006" y="4997805"/>
        <a:ext cx="8676474" cy="815004"/>
      </dsp:txXfrm>
    </dsp:sp>
    <dsp:sp modelId="{549A48A9-9480-4556-9375-4992178CB6C3}">
      <dsp:nvSpPr>
        <dsp:cNvPr id="0" name=""/>
        <dsp:cNvSpPr/>
      </dsp:nvSpPr>
      <dsp:spPr>
        <a:xfrm>
          <a:off x="3841372" y="2192310"/>
          <a:ext cx="1620180" cy="16201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cs typeface="B Koodak" pitchFamily="2" charset="-78"/>
            </a:rPr>
            <a:t>تامین بخشی از هزینه‌های سرمایه‌ای</a:t>
          </a:r>
          <a:endParaRPr lang="en-US" sz="2000" b="1" kern="1200" dirty="0">
            <a:cs typeface="B Koodak" pitchFamily="2" charset="-78"/>
          </a:endParaRPr>
        </a:p>
      </dsp:txBody>
      <dsp:txXfrm>
        <a:off x="4078642" y="2429580"/>
        <a:ext cx="1145640" cy="1145640"/>
      </dsp:txXfrm>
    </dsp:sp>
    <dsp:sp modelId="{69F8821C-E22D-4930-B28F-9214F0D27FDE}">
      <dsp:nvSpPr>
        <dsp:cNvPr id="0" name=""/>
        <dsp:cNvSpPr/>
      </dsp:nvSpPr>
      <dsp:spPr>
        <a:xfrm>
          <a:off x="2682043" y="976815"/>
          <a:ext cx="1620180" cy="162018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cs typeface="B Koodak" pitchFamily="2" charset="-78"/>
            </a:rPr>
            <a:t>یارانه سود تسهیلات</a:t>
          </a:r>
          <a:endParaRPr lang="en-US" sz="2400" kern="1200" dirty="0">
            <a:cs typeface="B Koodak" pitchFamily="2" charset="-78"/>
          </a:endParaRPr>
        </a:p>
      </dsp:txBody>
      <dsp:txXfrm>
        <a:off x="2919313" y="1214085"/>
        <a:ext cx="1145640" cy="1145640"/>
      </dsp:txXfrm>
    </dsp:sp>
    <dsp:sp modelId="{1D50CC8E-0813-4EEF-BD2B-35B3E53AB217}">
      <dsp:nvSpPr>
        <dsp:cNvPr id="0" name=""/>
        <dsp:cNvSpPr/>
      </dsp:nvSpPr>
      <dsp:spPr>
        <a:xfrm>
          <a:off x="4338228" y="585092"/>
          <a:ext cx="1620180" cy="16201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cs typeface="B Koodak" pitchFamily="2" charset="-78"/>
            </a:rPr>
            <a:t>وجوه اداره شده</a:t>
          </a:r>
          <a:endParaRPr lang="en-US" sz="2400" kern="1200" dirty="0">
            <a:cs typeface="B Koodak" pitchFamily="2" charset="-78"/>
          </a:endParaRPr>
        </a:p>
      </dsp:txBody>
      <dsp:txXfrm>
        <a:off x="4575498" y="822362"/>
        <a:ext cx="1145640" cy="1145640"/>
      </dsp:txXfrm>
    </dsp:sp>
    <dsp:sp modelId="{65540F2B-F6B7-4093-815C-D7F10896ECD5}">
      <dsp:nvSpPr>
        <dsp:cNvPr id="0" name=""/>
        <dsp:cNvSpPr/>
      </dsp:nvSpPr>
      <dsp:spPr>
        <a:xfrm>
          <a:off x="1512169" y="-52169"/>
          <a:ext cx="5940148" cy="465025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3E5-40D7-4F82-A017-5B47D4A18C7E}">
      <dsp:nvSpPr>
        <dsp:cNvPr id="0" name=""/>
        <dsp:cNvSpPr/>
      </dsp:nvSpPr>
      <dsp:spPr>
        <a:xfrm>
          <a:off x="0" y="449942"/>
          <a:ext cx="8496944" cy="186501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114000"/>
            </a:lnSpc>
            <a:spcBef>
              <a:spcPct val="0"/>
            </a:spcBef>
            <a:spcAft>
              <a:spcPts val="0"/>
            </a:spcAft>
          </a:pPr>
          <a:r>
            <a:rPr lang="fa-IR" sz="1600" b="1" kern="1200" spc="0" baseline="0" dirty="0" smtClean="0">
              <a:solidFill>
                <a:srgbClr val="C00000"/>
              </a:solidFill>
              <a:cs typeface="B Nazanin" pitchFamily="2" charset="-78"/>
            </a:rPr>
            <a:t>شورای بخشی: </a:t>
          </a:r>
          <a:r>
            <a:rPr lang="fa-IR" sz="1600" b="1" kern="1200" smtClean="0">
              <a:cs typeface="B Nazanin" pitchFamily="2" charset="-78"/>
            </a:rPr>
            <a:t>در دستگاه‌ </a:t>
          </a:r>
          <a:r>
            <a:rPr lang="fa-IR" sz="1600" b="1" kern="1200" dirty="0" smtClean="0">
              <a:cs typeface="B Nazanin" pitchFamily="2" charset="-78"/>
            </a:rPr>
            <a:t>مرکزی، شورای بخشی مشارکت عمومی و خصوصی، با مسئوليت بالاترين مقام دستگاه مرکزی و حضور نمایندگان بخش خصوصی مرتبط و سازمان، به منظور تعیین پروژه‌های قابل مشارکت ملی، بررسی گزارش مشارکت‌پذیری، تعیین میزان اعتبارات مشارکت قانون برای هر پروژه، تعیین پارامترهای اصلی فراخوان و کشف قیمت در هر پروژه، تهیه شیوه‌نامه‌ها و ضوابط مشارکت در حوزه‌های تخصصی، نظارت بر حسن اجرای مفاد این آیین‌نامه و ایجاد هماهنگی بین دستگاه‌های اجرایی در بخش مربوطه تشکیل می‌شود. </a:t>
          </a:r>
          <a:endParaRPr lang="en-US" sz="1600" b="1" kern="1200" spc="0" baseline="0" dirty="0">
            <a:solidFill>
              <a:srgbClr val="00B050"/>
            </a:solidFill>
            <a:cs typeface="B Nazanin" pitchFamily="2" charset="-78"/>
          </a:endParaRPr>
        </a:p>
      </dsp:txBody>
      <dsp:txXfrm>
        <a:off x="91042" y="540984"/>
        <a:ext cx="8314860" cy="1682930"/>
      </dsp:txXfrm>
    </dsp:sp>
    <dsp:sp modelId="{E72AC6D3-C160-4CAF-9178-9FF29D7D1A1C}">
      <dsp:nvSpPr>
        <dsp:cNvPr id="0" name=""/>
        <dsp:cNvSpPr/>
      </dsp:nvSpPr>
      <dsp:spPr>
        <a:xfrm>
          <a:off x="0" y="2528354"/>
          <a:ext cx="8496944" cy="143323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114000"/>
            </a:lnSpc>
            <a:spcBef>
              <a:spcPct val="0"/>
            </a:spcBef>
            <a:spcAft>
              <a:spcPts val="0"/>
            </a:spcAft>
          </a:pPr>
          <a:r>
            <a:rPr lang="fa-IR" sz="1600" b="1" kern="1200" spc="0" baseline="0" dirty="0" smtClean="0">
              <a:solidFill>
                <a:srgbClr val="00B050"/>
              </a:solidFill>
              <a:cs typeface="B Nazanin" pitchFamily="2" charset="-78"/>
            </a:rPr>
            <a:t>کارگروه مشارکت: </a:t>
          </a:r>
          <a:r>
            <a:rPr lang="fa-IR" sz="1600" b="1" kern="1200" dirty="0" smtClean="0">
              <a:cs typeface="B Nazanin" pitchFamily="2" charset="-78"/>
            </a:rPr>
            <a:t>کارگروه مشارکت عمومی و خصوصی با عضویت بالاترین مقام اجرایی طرف عمومی یا یکی از معاونان وی به عنوان رییس، مسئول واحد مشارکت طرف عمومی یا مدیر مرتبط با معرفی بالاترین مقام اجرایی طرف عمومی به عنوان دبیر، مسئول واحد حقوقی طرف عمومی یا ذیحساب طرف عمومی و در صورت نداشتن ذیحساب، بالاترین مقام مالی طرف عمومی برای انجام فرآیند انتخاب طرف خصوصی تشکیل می‌شود.</a:t>
          </a:r>
          <a:endParaRPr lang="en-US" sz="1600" b="1" kern="1200" dirty="0">
            <a:cs typeface="B Nazanin" pitchFamily="2" charset="-78"/>
          </a:endParaRPr>
        </a:p>
      </dsp:txBody>
      <dsp:txXfrm>
        <a:off x="69965" y="2598319"/>
        <a:ext cx="8357014" cy="1293303"/>
      </dsp:txXfrm>
    </dsp:sp>
    <dsp:sp modelId="{1DD2E2FC-4C8A-4C5F-88A1-15E01FAC67A3}">
      <dsp:nvSpPr>
        <dsp:cNvPr id="0" name=""/>
        <dsp:cNvSpPr/>
      </dsp:nvSpPr>
      <dsp:spPr>
        <a:xfrm>
          <a:off x="0" y="4176448"/>
          <a:ext cx="8496944" cy="1679748"/>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114000"/>
            </a:lnSpc>
            <a:spcBef>
              <a:spcPct val="0"/>
            </a:spcBef>
            <a:spcAft>
              <a:spcPts val="0"/>
            </a:spcAft>
          </a:pPr>
          <a:r>
            <a:rPr lang="fa-IR" sz="1600" b="1" kern="1200" spc="-10" baseline="0" dirty="0" smtClean="0">
              <a:solidFill>
                <a:srgbClr val="0070C0"/>
              </a:solidFill>
              <a:cs typeface="B Nazanin" pitchFamily="2" charset="-78"/>
            </a:rPr>
            <a:t>کمیته منتخب کارگروه مشارکت: </a:t>
          </a:r>
          <a:r>
            <a:rPr lang="fa-IR" sz="1600" b="1" kern="1200" dirty="0" smtClean="0">
              <a:cs typeface="B Nazanin" pitchFamily="2" charset="-78"/>
            </a:rPr>
            <a:t>متشکل از حداقل سه کارشناس با اولویت اشخاص فنی، مالی و حقوقی که به پیشنهاد طرف عمومی و تاييد كارگروه انتخاب می‌گردند. این کمیته بعنوان بازوی اجرایی کارگروه وظیفه بررسی گزارش مشارکت‌پذیری قبل از ارسال به کارگروه، ارزیابی صلاحیت متقاضیان مشارکت و ارزیابی شکلی، فنی و مالی طرح‌های تجاری متقاضیان مشارکت را بعهده داشته و نسبت به تهیه گزارش مربوطه برای معرفی برنده فراخوان جهت بررسی و تأیید کارگروه اقدام می‌نماید.</a:t>
          </a:r>
          <a:endParaRPr lang="en-US" sz="1600" b="1" kern="1200" spc="-10" baseline="0" dirty="0">
            <a:cs typeface="B Nazanin" pitchFamily="2" charset="-78"/>
          </a:endParaRPr>
        </a:p>
      </dsp:txBody>
      <dsp:txXfrm>
        <a:off x="81999" y="4258447"/>
        <a:ext cx="8332946" cy="1515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3E5-40D7-4F82-A017-5B47D4A18C7E}">
      <dsp:nvSpPr>
        <dsp:cNvPr id="0" name=""/>
        <dsp:cNvSpPr/>
      </dsp:nvSpPr>
      <dsp:spPr>
        <a:xfrm>
          <a:off x="0" y="68572"/>
          <a:ext cx="8496944" cy="1746488"/>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114000"/>
            </a:lnSpc>
            <a:spcBef>
              <a:spcPct val="0"/>
            </a:spcBef>
            <a:spcAft>
              <a:spcPts val="0"/>
            </a:spcAft>
          </a:pPr>
          <a:r>
            <a:rPr lang="fa-IR" sz="1600" b="1" kern="1200" dirty="0" smtClean="0">
              <a:solidFill>
                <a:srgbClr val="FF0000"/>
              </a:solidFill>
              <a:cs typeface="B Nazanin" pitchFamily="2" charset="-78"/>
            </a:rPr>
            <a:t>کمیسیون حمایت از سرمایه‌گذاران طرح‌های زیرساختی: </a:t>
          </a:r>
          <a:r>
            <a:rPr lang="fa-IR" sz="1600" b="1" kern="1200" dirty="0" smtClean="0">
              <a:cs typeface="B Nazanin" pitchFamily="2" charset="-78"/>
            </a:rPr>
            <a:t>این کمیسیون با حضور سازمان، سازمان بازرسی کل کشور، دیوان محاسبات کل کشور و نمایندگان بخش خصوصی و دستگاه‌های مرکزی حسب مورد برای پوشش ریسک‌های غیرقابل پیش‌بینی مانند ریسک تورم و نرخ ارز و ایجاد انعطاف‌های لازم از طریق تدوین دستورالعمل‌های لازم برای کمک به سرمایه‌گذاران پروژه‌ها تشکیل می‌شود.</a:t>
          </a:r>
          <a:endParaRPr lang="en-US" sz="1600" b="1" kern="1200" spc="0" baseline="0" dirty="0">
            <a:solidFill>
              <a:srgbClr val="00B050"/>
            </a:solidFill>
            <a:cs typeface="B Nazanin" pitchFamily="2" charset="-78"/>
          </a:endParaRPr>
        </a:p>
      </dsp:txBody>
      <dsp:txXfrm>
        <a:off x="85257" y="153829"/>
        <a:ext cx="8326430" cy="1575974"/>
      </dsp:txXfrm>
    </dsp:sp>
    <dsp:sp modelId="{E72AC6D3-C160-4CAF-9178-9FF29D7D1A1C}">
      <dsp:nvSpPr>
        <dsp:cNvPr id="0" name=""/>
        <dsp:cNvSpPr/>
      </dsp:nvSpPr>
      <dsp:spPr>
        <a:xfrm>
          <a:off x="0" y="2153094"/>
          <a:ext cx="8496944" cy="134214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114000"/>
            </a:lnSpc>
            <a:spcBef>
              <a:spcPct val="0"/>
            </a:spcBef>
            <a:spcAft>
              <a:spcPts val="0"/>
            </a:spcAft>
          </a:pPr>
          <a:r>
            <a:rPr lang="fa-IR" sz="1600" b="1" kern="1200" spc="0" baseline="0" dirty="0" smtClean="0">
              <a:solidFill>
                <a:srgbClr val="00B050"/>
              </a:solidFill>
              <a:cs typeface="B Nazanin" pitchFamily="2" charset="-78"/>
            </a:rPr>
            <a:t>تسهیلگر مشارکت: </a:t>
          </a:r>
          <a:r>
            <a:rPr lang="fa-IR" sz="1600" b="1" kern="1200" dirty="0" smtClean="0">
              <a:cs typeface="B Nazanin" pitchFamily="2" charset="-78"/>
            </a:rPr>
            <a:t>اشخاصی که بمنظور آسان کردن موفقیت اجرای پروژه با افزایش تعامل و کاهش تعارض‌ها در جهت هدایت کنشگران مشارکت برای یافتن راهکارهای جامع و ایجاد توافقات پایدار تلاش می‌کنند تسهیل‌گر مشارکت نامیده می‌شوند</a:t>
          </a:r>
          <a:endParaRPr lang="en-US" sz="1600" b="1" kern="1200" dirty="0">
            <a:cs typeface="B Nazanin" pitchFamily="2" charset="-78"/>
          </a:endParaRPr>
        </a:p>
      </dsp:txBody>
      <dsp:txXfrm>
        <a:off x="65518" y="2218612"/>
        <a:ext cx="8365908" cy="1211111"/>
      </dsp:txXfrm>
    </dsp:sp>
    <dsp:sp modelId="{1DD2E2FC-4C8A-4C5F-88A1-15E01FAC67A3}">
      <dsp:nvSpPr>
        <dsp:cNvPr id="0" name=""/>
        <dsp:cNvSpPr/>
      </dsp:nvSpPr>
      <dsp:spPr>
        <a:xfrm>
          <a:off x="0" y="3650843"/>
          <a:ext cx="8496944" cy="15729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114000"/>
            </a:lnSpc>
            <a:spcBef>
              <a:spcPct val="0"/>
            </a:spcBef>
            <a:spcAft>
              <a:spcPts val="0"/>
            </a:spcAft>
          </a:pPr>
          <a:r>
            <a:rPr lang="ar-SA" sz="1600" b="1" kern="1200" spc="-10" baseline="0" dirty="0" smtClean="0">
              <a:solidFill>
                <a:srgbClr val="0070C0"/>
              </a:solidFill>
              <a:cs typeface="B Nazanin" pitchFamily="2" charset="-78"/>
            </a:rPr>
            <a:t>نحوه احراز صلاحیت و فرآیند انتخاب طرف خصوصی</a:t>
          </a:r>
          <a:r>
            <a:rPr lang="fa-IR" sz="1600" b="1" kern="1200" spc="-10" baseline="0" dirty="0" smtClean="0">
              <a:solidFill>
                <a:srgbClr val="0070C0"/>
              </a:solidFill>
              <a:cs typeface="B Nazanin" pitchFamily="2" charset="-78"/>
            </a:rPr>
            <a:t>: </a:t>
          </a:r>
          <a:r>
            <a:rPr lang="fa-IR" sz="1600" b="1" kern="1200" dirty="0" smtClean="0">
              <a:cs typeface="B Nazanin" pitchFamily="2" charset="-78"/>
            </a:rPr>
            <a:t>ارزیابی صلاحیت طرف خصوصی توسط کارگروه مشارکت و استفاده از سازوکارهای متناسب با انتخاب سرمایه‌گذار و تشریح آن در آیین‌نامه</a:t>
          </a:r>
          <a:endParaRPr lang="en-US" sz="1600" b="1" kern="1200" spc="-10" baseline="0" dirty="0">
            <a:cs typeface="B Nazanin" pitchFamily="2" charset="-78"/>
          </a:endParaRPr>
        </a:p>
      </dsp:txBody>
      <dsp:txXfrm>
        <a:off x="76787" y="3727630"/>
        <a:ext cx="8343370" cy="141942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3021C-6012-40B7-B948-EED163075FE3}" type="datetimeFigureOut">
              <a:rPr lang="en-US" smtClean="0"/>
              <a:t>5/22/2022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DFCDD-C80F-4826-BF60-4447B5C50266}" type="slidenum">
              <a:rPr lang="en-US" smtClean="0"/>
              <a:t>‹#›</a:t>
            </a:fld>
            <a:endParaRPr lang="en-US"/>
          </a:p>
        </p:txBody>
      </p:sp>
    </p:spTree>
    <p:extLst>
      <p:ext uri="{BB962C8B-B14F-4D97-AF65-F5344CB8AC3E}">
        <p14:creationId xmlns:p14="http://schemas.microsoft.com/office/powerpoint/2010/main" val="68378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0723D-FFA7-4F53-B3FE-3B06A88848F8}" type="slidenum">
              <a:rPr lang="en-US" smtClean="0"/>
              <a:t>4</a:t>
            </a:fld>
            <a:endParaRPr lang="en-US"/>
          </a:p>
        </p:txBody>
      </p:sp>
    </p:spTree>
    <p:extLst>
      <p:ext uri="{BB962C8B-B14F-4D97-AF65-F5344CB8AC3E}">
        <p14:creationId xmlns:p14="http://schemas.microsoft.com/office/powerpoint/2010/main" val="177460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6483AA-A626-49F8-B6DD-19BD9A22A4FC}"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373793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483AA-A626-49F8-B6DD-19BD9A22A4FC}"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190469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483AA-A626-49F8-B6DD-19BD9A22A4FC}"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246879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EA046C9-2073-4079-A09E-F1FFA403EA07}"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26413A-08D3-4FA8-BE80-484A75F6482A}"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1788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2E1B5D1-60BA-4748-A407-C6E895EA4BEC}"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1EF498-700F-4537-96AC-36D0BFE8F2D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3603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D314A0-74CD-4966-9A53-B623ECF965F7}"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7067C6-B35A-41C2-9E98-DA522E5CBD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0231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9B49533B-A694-4DC2-B9C3-85153098502A}"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214547B7-A69A-4D19-B671-F750A8C29DC3}"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8718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12"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9D4ACF0D-A942-45C7-ABAC-AB580190219B}"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1EAA182D-1B4D-4FA3-AA1A-5332E05A15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7539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6ECF3DC-82AF-4C66-A10B-68D32E8F9FEE}"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EBEA49-BAC5-499B-828A-789B069725C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24535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87FE24-F311-4D93-ACEB-A0A7996461B8}"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0028CA6-5BB1-4B53-9CD4-D2DFF93A2040}"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146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94" y="266702"/>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41" y="273058"/>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94"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126282-7CB7-4AE8-B086-47B0614031C7}"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8602CF-9ABB-4E76-B210-3B850AFA8A0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8785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483AA-A626-49F8-B6DD-19BD9A22A4FC}"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3744390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4"/>
            <a:ext cx="5711824" cy="895351"/>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2"/>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1"/>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11C357-0E99-49D8-AAC3-B368E3866F29}"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F18789-9CD7-4340-9631-A243DAC7556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988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155504-9759-4260-8CA2-C4CAF30E92B2}"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C3A2BA-D61F-4E28-88EF-9B6259BABAA7}"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98163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8DCE3-9DED-42F9-AD4E-16F3EB771774}"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A744A1-90F6-4BA4-A863-D91291DD72D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64946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 Same Side Corner Rectangle 1"/>
          <p:cNvSpPr/>
          <p:nvPr userDrawn="1"/>
        </p:nvSpPr>
        <p:spPr>
          <a:xfrm>
            <a:off x="95250" y="93665"/>
            <a:ext cx="8961438" cy="639763"/>
          </a:xfrm>
          <a:prstGeom prst="round2SameRect">
            <a:avLst>
              <a:gd name="adj1" fmla="val 47024"/>
              <a:gd name="adj2" fmla="val 0"/>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Date Placeholder 3"/>
          <p:cNvSpPr>
            <a:spLocks noGrp="1"/>
          </p:cNvSpPr>
          <p:nvPr>
            <p:ph type="dt" sz="half" idx="10"/>
          </p:nvPr>
        </p:nvSpPr>
        <p:spPr/>
        <p:txBody>
          <a:bodyPr/>
          <a:lstStyle>
            <a:lvl1pPr>
              <a:defRPr/>
            </a:lvl1pPr>
          </a:lstStyle>
          <a:p>
            <a:pPr>
              <a:defRPr/>
            </a:pPr>
            <a:fld id="{F0AF7E7B-DFD5-4D3A-AE87-FE6AFD72E60F}"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8C7E891-98B1-4DA9-9208-075F99179D38}"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47233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ound Same Side Corner Rectangle 1"/>
          <p:cNvSpPr/>
          <p:nvPr userDrawn="1"/>
        </p:nvSpPr>
        <p:spPr>
          <a:xfrm>
            <a:off x="95250" y="93665"/>
            <a:ext cx="8961438" cy="639763"/>
          </a:xfrm>
          <a:prstGeom prst="round2SameRect">
            <a:avLst>
              <a:gd name="adj1" fmla="val 47024"/>
              <a:gd name="adj2" fmla="val 0"/>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Date Placeholder 3"/>
          <p:cNvSpPr>
            <a:spLocks noGrp="1"/>
          </p:cNvSpPr>
          <p:nvPr>
            <p:ph type="dt" sz="half" idx="10"/>
          </p:nvPr>
        </p:nvSpPr>
        <p:spPr/>
        <p:txBody>
          <a:bodyPr/>
          <a:lstStyle>
            <a:lvl1pPr>
              <a:defRPr/>
            </a:lvl1pPr>
          </a:lstStyle>
          <a:p>
            <a:pPr>
              <a:defRPr/>
            </a:pPr>
            <a:fld id="{C2A72F51-966C-4100-8EC9-D53E07EFDF21}"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67A5E77-9C5E-4DA7-89F5-1B8DF42246F7}"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7682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ound Same Side Corner Rectangle 1"/>
          <p:cNvSpPr/>
          <p:nvPr userDrawn="1"/>
        </p:nvSpPr>
        <p:spPr>
          <a:xfrm>
            <a:off x="95250" y="93665"/>
            <a:ext cx="8961438" cy="639763"/>
          </a:xfrm>
          <a:prstGeom prst="round2SameRect">
            <a:avLst>
              <a:gd name="adj1" fmla="val 47024"/>
              <a:gd name="adj2" fmla="val 0"/>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Date Placeholder 3"/>
          <p:cNvSpPr>
            <a:spLocks noGrp="1"/>
          </p:cNvSpPr>
          <p:nvPr>
            <p:ph type="dt" sz="half" idx="10"/>
          </p:nvPr>
        </p:nvSpPr>
        <p:spPr/>
        <p:txBody>
          <a:bodyPr/>
          <a:lstStyle>
            <a:lvl1pPr>
              <a:defRPr/>
            </a:lvl1pPr>
          </a:lstStyle>
          <a:p>
            <a:pPr>
              <a:defRPr/>
            </a:pPr>
            <a:fld id="{2C1CE9AE-C0C8-4D58-AF7D-EECE2280BE0B}"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D86886-9D1B-45C5-AFF3-461675D3927C}"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74320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Round Same Side Corner Rectangle 1"/>
          <p:cNvSpPr/>
          <p:nvPr userDrawn="1"/>
        </p:nvSpPr>
        <p:spPr>
          <a:xfrm>
            <a:off x="95250" y="93665"/>
            <a:ext cx="8961438" cy="639763"/>
          </a:xfrm>
          <a:prstGeom prst="round2SameRect">
            <a:avLst>
              <a:gd name="adj1" fmla="val 47024"/>
              <a:gd name="adj2" fmla="val 0"/>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Date Placeholder 3"/>
          <p:cNvSpPr>
            <a:spLocks noGrp="1"/>
          </p:cNvSpPr>
          <p:nvPr>
            <p:ph type="dt" sz="half" idx="10"/>
          </p:nvPr>
        </p:nvSpPr>
        <p:spPr/>
        <p:txBody>
          <a:bodyPr/>
          <a:lstStyle>
            <a:lvl1pPr>
              <a:defRPr/>
            </a:lvl1pPr>
          </a:lstStyle>
          <a:p>
            <a:pPr>
              <a:defRPr/>
            </a:pPr>
            <a:fld id="{A92005DB-2A57-4577-94FB-3C14E9402A2E}"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7CCB767-A148-404B-8E8C-A3B7F432B60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847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ound Same Side Corner Rectangle 1"/>
          <p:cNvSpPr/>
          <p:nvPr userDrawn="1"/>
        </p:nvSpPr>
        <p:spPr>
          <a:xfrm>
            <a:off x="95250" y="93665"/>
            <a:ext cx="8961438" cy="639763"/>
          </a:xfrm>
          <a:prstGeom prst="round2SameRect">
            <a:avLst>
              <a:gd name="adj1" fmla="val 47024"/>
              <a:gd name="adj2" fmla="val 0"/>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Date Placeholder 3"/>
          <p:cNvSpPr>
            <a:spLocks noGrp="1"/>
          </p:cNvSpPr>
          <p:nvPr>
            <p:ph type="dt" sz="half" idx="10"/>
          </p:nvPr>
        </p:nvSpPr>
        <p:spPr/>
        <p:txBody>
          <a:bodyPr/>
          <a:lstStyle>
            <a:lvl1pPr>
              <a:defRPr/>
            </a:lvl1pPr>
          </a:lstStyle>
          <a:p>
            <a:pPr>
              <a:defRPr/>
            </a:pPr>
            <a:fld id="{2C3ED558-CA7F-4A8B-8709-93EA7CD18B23}"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0D2CDA-CDAF-45F8-B8CC-7D44D8CB37C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47633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ound Same Side Corner Rectangle 1"/>
          <p:cNvSpPr/>
          <p:nvPr userDrawn="1"/>
        </p:nvSpPr>
        <p:spPr>
          <a:xfrm>
            <a:off x="95250" y="93665"/>
            <a:ext cx="8961438" cy="639763"/>
          </a:xfrm>
          <a:prstGeom prst="round2SameRect">
            <a:avLst>
              <a:gd name="adj1" fmla="val 47024"/>
              <a:gd name="adj2" fmla="val 0"/>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Date Placeholder 3"/>
          <p:cNvSpPr>
            <a:spLocks noGrp="1"/>
          </p:cNvSpPr>
          <p:nvPr>
            <p:ph type="dt" sz="half" idx="10"/>
          </p:nvPr>
        </p:nvSpPr>
        <p:spPr/>
        <p:txBody>
          <a:bodyPr/>
          <a:lstStyle>
            <a:lvl1pPr>
              <a:defRPr/>
            </a:lvl1pPr>
          </a:lstStyle>
          <a:p>
            <a:pPr>
              <a:defRPr/>
            </a:pPr>
            <a:fld id="{23553C50-91EA-4247-B9CD-05AFD12EDCD6}"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4680EE-EBD3-476B-812F-82BE5458C01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06812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54"/>
            <a:ext cx="7772401"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343403" indent="0" algn="ctr">
              <a:buNone/>
              <a:defRPr>
                <a:solidFill>
                  <a:schemeClr val="tx1">
                    <a:tint val="75000"/>
                  </a:schemeClr>
                </a:solidFill>
              </a:defRPr>
            </a:lvl2pPr>
            <a:lvl3pPr marL="686806" indent="0" algn="ctr">
              <a:buNone/>
              <a:defRPr>
                <a:solidFill>
                  <a:schemeClr val="tx1">
                    <a:tint val="75000"/>
                  </a:schemeClr>
                </a:solidFill>
              </a:defRPr>
            </a:lvl3pPr>
            <a:lvl4pPr marL="1030209" indent="0" algn="ctr">
              <a:buNone/>
              <a:defRPr>
                <a:solidFill>
                  <a:schemeClr val="tx1">
                    <a:tint val="75000"/>
                  </a:schemeClr>
                </a:solidFill>
              </a:defRPr>
            </a:lvl4pPr>
            <a:lvl5pPr marL="1373612" indent="0" algn="ctr">
              <a:buNone/>
              <a:defRPr>
                <a:solidFill>
                  <a:schemeClr val="tx1">
                    <a:tint val="75000"/>
                  </a:schemeClr>
                </a:solidFill>
              </a:defRPr>
            </a:lvl5pPr>
            <a:lvl6pPr marL="1717015" indent="0" algn="ctr">
              <a:buNone/>
              <a:defRPr>
                <a:solidFill>
                  <a:schemeClr val="tx1">
                    <a:tint val="75000"/>
                  </a:schemeClr>
                </a:solidFill>
              </a:defRPr>
            </a:lvl6pPr>
            <a:lvl7pPr marL="2060418" indent="0" algn="ctr">
              <a:buNone/>
              <a:defRPr>
                <a:solidFill>
                  <a:schemeClr val="tx1">
                    <a:tint val="75000"/>
                  </a:schemeClr>
                </a:solidFill>
              </a:defRPr>
            </a:lvl7pPr>
            <a:lvl8pPr marL="2403820" indent="0" algn="ctr">
              <a:buNone/>
              <a:defRPr>
                <a:solidFill>
                  <a:schemeClr val="tx1">
                    <a:tint val="75000"/>
                  </a:schemeClr>
                </a:solidFill>
              </a:defRPr>
            </a:lvl8pPr>
            <a:lvl9pPr marL="2747223"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pPr>
              <a:defRPr/>
            </a:pPr>
            <a:fld id="{B59BBC04-86DE-431D-A953-FB5F46D8E8CA}" type="datetime1">
              <a:rPr lang="en-US" smtClean="0">
                <a:solidFill>
                  <a:prstClr val="black">
                    <a:tint val="75000"/>
                  </a:prstClr>
                </a:solidFill>
              </a:rPr>
              <a:pPr>
                <a:defRPr/>
              </a:pPr>
              <a:t>5/22/2022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8ED726-9ECD-48B2-A0D4-FE85A19EFCC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2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483AA-A626-49F8-B6DD-19BD9A22A4FC}"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3103589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6"/>
          <p:cNvSpPr/>
          <p:nvPr userDrawn="1"/>
        </p:nvSpPr>
        <p:spPr>
          <a:xfrm>
            <a:off x="4349824" y="6246562"/>
            <a:ext cx="444352" cy="338554"/>
          </a:xfrm>
          <a:prstGeom prst="rect">
            <a:avLst/>
          </a:prstGeom>
        </p:spPr>
        <p:txBody>
          <a:bodyPr wrap="none">
            <a:spAutoFit/>
          </a:bodyPr>
          <a:lstStyle/>
          <a:p>
            <a:pPr fontAlgn="base">
              <a:spcBef>
                <a:spcPct val="0"/>
              </a:spcBef>
              <a:spcAft>
                <a:spcPct val="0"/>
              </a:spcAft>
            </a:pPr>
            <a:fld id="{23DB44B8-5097-4145-A2CC-3DF24223F9C6}" type="slidenum">
              <a:rPr lang="fa-IR" sz="1600" b="1" smtClean="0">
                <a:solidFill>
                  <a:srgbClr val="DF6B0B"/>
                </a:solidFill>
                <a:latin typeface="Palatino Linotype"/>
                <a:cs typeface="B Nazanin" pitchFamily="2" charset="-78"/>
              </a:rPr>
              <a:pPr fontAlgn="base">
                <a:spcBef>
                  <a:spcPct val="0"/>
                </a:spcBef>
                <a:spcAft>
                  <a:spcPct val="0"/>
                </a:spcAft>
              </a:pPr>
              <a:t>‹#›</a:t>
            </a:fld>
            <a:endParaRPr lang="en-US" sz="1600" dirty="0">
              <a:solidFill>
                <a:srgbClr val="DF6B0B"/>
              </a:solidFill>
              <a:latin typeface="Lucida Sans Unicode" pitchFamily="34" charset="0"/>
              <a:cs typeface="Arial"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8406140" y="6271964"/>
            <a:ext cx="684000" cy="432000"/>
          </a:xfrm>
          <a:prstGeom prst="rect">
            <a:avLst/>
          </a:prstGeom>
        </p:spPr>
      </p:pic>
      <p:cxnSp>
        <p:nvCxnSpPr>
          <p:cNvPr id="9" name="Straight Connector 8"/>
          <p:cNvCxnSpPr/>
          <p:nvPr userDrawn="1"/>
        </p:nvCxnSpPr>
        <p:spPr>
          <a:xfrm flipH="1" flipV="1">
            <a:off x="524114" y="6488050"/>
            <a:ext cx="36553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4882886" y="6488050"/>
            <a:ext cx="36553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53860" y="6271964"/>
            <a:ext cx="684000" cy="432000"/>
          </a:xfrm>
          <a:prstGeom prst="rect">
            <a:avLst/>
          </a:prstGeom>
        </p:spPr>
      </p:pic>
    </p:spTree>
    <p:extLst>
      <p:ext uri="{BB962C8B-B14F-4D97-AF65-F5344CB8AC3E}">
        <p14:creationId xmlns:p14="http://schemas.microsoft.com/office/powerpoint/2010/main" val="1873612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9"/>
            <a:ext cx="7772401" cy="1362075"/>
          </a:xfrm>
        </p:spPr>
        <p:txBody>
          <a:bodyPr anchor="t"/>
          <a:lstStyle>
            <a:lvl1pPr algn="r">
              <a:defRPr sz="3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5" y="2906713"/>
            <a:ext cx="7772401" cy="1500187"/>
          </a:xfrm>
        </p:spPr>
        <p:txBody>
          <a:bodyPr anchor="b"/>
          <a:lstStyle>
            <a:lvl1pPr marL="0" indent="0">
              <a:buNone/>
              <a:defRPr sz="1500">
                <a:solidFill>
                  <a:schemeClr val="tx1">
                    <a:tint val="75000"/>
                  </a:schemeClr>
                </a:solidFill>
              </a:defRPr>
            </a:lvl1pPr>
            <a:lvl2pPr marL="343403" indent="0">
              <a:buNone/>
              <a:defRPr sz="1400">
                <a:solidFill>
                  <a:schemeClr val="tx1">
                    <a:tint val="75000"/>
                  </a:schemeClr>
                </a:solidFill>
              </a:defRPr>
            </a:lvl2pPr>
            <a:lvl3pPr marL="686806" indent="0">
              <a:buNone/>
              <a:defRPr sz="1200">
                <a:solidFill>
                  <a:schemeClr val="tx1">
                    <a:tint val="75000"/>
                  </a:schemeClr>
                </a:solidFill>
              </a:defRPr>
            </a:lvl3pPr>
            <a:lvl4pPr marL="1030209" indent="0">
              <a:buNone/>
              <a:defRPr sz="1100">
                <a:solidFill>
                  <a:schemeClr val="tx1">
                    <a:tint val="75000"/>
                  </a:schemeClr>
                </a:solidFill>
              </a:defRPr>
            </a:lvl4pPr>
            <a:lvl5pPr marL="1373612" indent="0">
              <a:buNone/>
              <a:defRPr sz="1100">
                <a:solidFill>
                  <a:schemeClr val="tx1">
                    <a:tint val="75000"/>
                  </a:schemeClr>
                </a:solidFill>
              </a:defRPr>
            </a:lvl5pPr>
            <a:lvl6pPr marL="1717015" indent="0">
              <a:buNone/>
              <a:defRPr sz="1100">
                <a:solidFill>
                  <a:schemeClr val="tx1">
                    <a:tint val="75000"/>
                  </a:schemeClr>
                </a:solidFill>
              </a:defRPr>
            </a:lvl6pPr>
            <a:lvl7pPr marL="2060418" indent="0">
              <a:buNone/>
              <a:defRPr sz="1100">
                <a:solidFill>
                  <a:schemeClr val="tx1">
                    <a:tint val="75000"/>
                  </a:schemeClr>
                </a:solidFill>
              </a:defRPr>
            </a:lvl7pPr>
            <a:lvl8pPr marL="2403820" indent="0">
              <a:buNone/>
              <a:defRPr sz="1100">
                <a:solidFill>
                  <a:schemeClr val="tx1">
                    <a:tint val="75000"/>
                  </a:schemeClr>
                </a:solidFill>
              </a:defRPr>
            </a:lvl8pPr>
            <a:lvl9pPr marL="2747223"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BAE1CFB-6BEA-42D4-8A7F-9C08E3D30A9F}" type="datetime1">
              <a:rPr lang="en-US" smtClean="0">
                <a:solidFill>
                  <a:prstClr val="black">
                    <a:tint val="75000"/>
                  </a:prstClr>
                </a:solidFill>
              </a:rPr>
              <a:pPr>
                <a:defRPr/>
              </a:pPr>
              <a:t>5/22/2022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9ED70-68F1-4A05-8659-189CC3A1F5F4}"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343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1"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pPr>
              <a:defRPr/>
            </a:pPr>
            <a:fld id="{1517E728-D617-471D-AD01-7720EDD6EDD3}" type="datetime1">
              <a:rPr lang="en-US" smtClean="0">
                <a:solidFill>
                  <a:prstClr val="black">
                    <a:tint val="75000"/>
                  </a:prstClr>
                </a:solidFill>
              </a:rPr>
              <a:pPr>
                <a:defRPr/>
              </a:pPr>
              <a:t>5/22/2022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8D568D-1BE7-473A-9928-098039A51A24}"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168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1800" b="1"/>
            </a:lvl1pPr>
            <a:lvl2pPr marL="343403" indent="0">
              <a:buNone/>
              <a:defRPr sz="1500" b="1"/>
            </a:lvl2pPr>
            <a:lvl3pPr marL="686806" indent="0">
              <a:buNone/>
              <a:defRPr sz="1400" b="1"/>
            </a:lvl3pPr>
            <a:lvl4pPr marL="1030209" indent="0">
              <a:buNone/>
              <a:defRPr sz="1200" b="1"/>
            </a:lvl4pPr>
            <a:lvl5pPr marL="1373612" indent="0">
              <a:buNone/>
              <a:defRPr sz="1200" b="1"/>
            </a:lvl5pPr>
            <a:lvl6pPr marL="1717015" indent="0">
              <a:buNone/>
              <a:defRPr sz="1200" b="1"/>
            </a:lvl6pPr>
            <a:lvl7pPr marL="2060418" indent="0">
              <a:buNone/>
              <a:defRPr sz="1200" b="1"/>
            </a:lvl7pPr>
            <a:lvl8pPr marL="2403820" indent="0">
              <a:buNone/>
              <a:defRPr sz="1200" b="1"/>
            </a:lvl8pPr>
            <a:lvl9pPr marL="274722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1800" b="1"/>
            </a:lvl1pPr>
            <a:lvl2pPr marL="343403" indent="0">
              <a:buNone/>
              <a:defRPr sz="1500" b="1"/>
            </a:lvl2pPr>
            <a:lvl3pPr marL="686806" indent="0">
              <a:buNone/>
              <a:defRPr sz="1400" b="1"/>
            </a:lvl3pPr>
            <a:lvl4pPr marL="1030209" indent="0">
              <a:buNone/>
              <a:defRPr sz="1200" b="1"/>
            </a:lvl4pPr>
            <a:lvl5pPr marL="1373612" indent="0">
              <a:buNone/>
              <a:defRPr sz="1200" b="1"/>
            </a:lvl5pPr>
            <a:lvl6pPr marL="1717015" indent="0">
              <a:buNone/>
              <a:defRPr sz="1200" b="1"/>
            </a:lvl6pPr>
            <a:lvl7pPr marL="2060418" indent="0">
              <a:buNone/>
              <a:defRPr sz="1200" b="1"/>
            </a:lvl7pPr>
            <a:lvl8pPr marL="2403820" indent="0">
              <a:buNone/>
              <a:defRPr sz="1200" b="1"/>
            </a:lvl8pPr>
            <a:lvl9pPr marL="274722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pPr>
              <a:defRPr/>
            </a:pPr>
            <a:fld id="{580B9EA1-BDDC-4308-9D22-F509A4F15968}" type="datetime1">
              <a:rPr lang="en-US" smtClean="0">
                <a:solidFill>
                  <a:prstClr val="black">
                    <a:tint val="75000"/>
                  </a:prstClr>
                </a:solidFill>
              </a:rPr>
              <a:pPr>
                <a:defRPr/>
              </a:pPr>
              <a:t>5/22/2022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B1754-C474-456D-9701-860BDF300501}"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816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pPr>
              <a:defRPr/>
            </a:pPr>
            <a:fld id="{67A525F2-132C-448D-8CC9-C8552B89B665}" type="datetime1">
              <a:rPr lang="en-US" smtClean="0">
                <a:solidFill>
                  <a:prstClr val="black">
                    <a:tint val="75000"/>
                  </a:prstClr>
                </a:solidFill>
              </a:rPr>
              <a:pPr>
                <a:defRPr/>
              </a:pPr>
              <a:t>5/22/2022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1C6020-78C0-460F-801A-3BE0689C2F94}"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918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9B23361-6EA5-426C-B065-8820F7BAAE23}" type="datetime1">
              <a:rPr lang="en-US" smtClean="0">
                <a:solidFill>
                  <a:prstClr val="black">
                    <a:tint val="75000"/>
                  </a:prstClr>
                </a:solidFill>
              </a:rPr>
              <a:pPr>
                <a:defRPr/>
              </a:pPr>
              <a:t>5/22/2022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DF971-D29C-4750-8873-375A24D32C65}"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73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r">
              <a:defRPr sz="1500" b="1"/>
            </a:lvl1pPr>
          </a:lstStyle>
          <a:p>
            <a:r>
              <a:rPr lang="en-US" smtClean="0"/>
              <a:t>Click to edit Master title style</a:t>
            </a:r>
            <a:endParaRPr lang="fa-IR"/>
          </a:p>
        </p:txBody>
      </p:sp>
      <p:sp>
        <p:nvSpPr>
          <p:cNvPr id="3" name="Content Placeholder 2"/>
          <p:cNvSpPr>
            <a:spLocks noGrp="1"/>
          </p:cNvSpPr>
          <p:nvPr>
            <p:ph idx="1"/>
          </p:nvPr>
        </p:nvSpPr>
        <p:spPr>
          <a:xfrm>
            <a:off x="3575050" y="27306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100"/>
            </a:lvl1pPr>
            <a:lvl2pPr marL="343403" indent="0">
              <a:buNone/>
              <a:defRPr sz="900"/>
            </a:lvl2pPr>
            <a:lvl3pPr marL="686806" indent="0">
              <a:buNone/>
              <a:defRPr sz="800"/>
            </a:lvl3pPr>
            <a:lvl4pPr marL="1030209" indent="0">
              <a:buNone/>
              <a:defRPr sz="700"/>
            </a:lvl4pPr>
            <a:lvl5pPr marL="1373612" indent="0">
              <a:buNone/>
              <a:defRPr sz="700"/>
            </a:lvl5pPr>
            <a:lvl6pPr marL="1717015" indent="0">
              <a:buNone/>
              <a:defRPr sz="700"/>
            </a:lvl6pPr>
            <a:lvl7pPr marL="2060418" indent="0">
              <a:buNone/>
              <a:defRPr sz="700"/>
            </a:lvl7pPr>
            <a:lvl8pPr marL="2403820" indent="0">
              <a:buNone/>
              <a:defRPr sz="700"/>
            </a:lvl8pPr>
            <a:lvl9pPr marL="2747223"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BEA237-352D-4290-A7A7-6EF95A4E74F2}" type="datetime1">
              <a:rPr lang="en-US" smtClean="0">
                <a:solidFill>
                  <a:prstClr val="black">
                    <a:tint val="75000"/>
                  </a:prstClr>
                </a:solidFill>
              </a:rPr>
              <a:pPr>
                <a:defRPr/>
              </a:pPr>
              <a:t>5/22/2022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0256CC-A21B-490F-A20F-92E708B04A07}"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376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r">
              <a:defRPr sz="15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3403" indent="0">
              <a:buNone/>
              <a:defRPr sz="2100"/>
            </a:lvl2pPr>
            <a:lvl3pPr marL="686806" indent="0">
              <a:buNone/>
              <a:defRPr sz="1800"/>
            </a:lvl3pPr>
            <a:lvl4pPr marL="1030209" indent="0">
              <a:buNone/>
              <a:defRPr sz="1500"/>
            </a:lvl4pPr>
            <a:lvl5pPr marL="1373612" indent="0">
              <a:buNone/>
              <a:defRPr sz="1500"/>
            </a:lvl5pPr>
            <a:lvl6pPr marL="1717015" indent="0">
              <a:buNone/>
              <a:defRPr sz="1500"/>
            </a:lvl6pPr>
            <a:lvl7pPr marL="2060418" indent="0">
              <a:buNone/>
              <a:defRPr sz="1500"/>
            </a:lvl7pPr>
            <a:lvl8pPr marL="2403820" indent="0">
              <a:buNone/>
              <a:defRPr sz="1500"/>
            </a:lvl8pPr>
            <a:lvl9pPr marL="2747223" indent="0">
              <a:buNone/>
              <a:defRPr sz="1500"/>
            </a:lvl9pPr>
          </a:lstStyle>
          <a:p>
            <a:endParaRPr lang="fa-IR"/>
          </a:p>
        </p:txBody>
      </p:sp>
      <p:sp>
        <p:nvSpPr>
          <p:cNvPr id="4" name="Text Placeholder 3"/>
          <p:cNvSpPr>
            <a:spLocks noGrp="1"/>
          </p:cNvSpPr>
          <p:nvPr>
            <p:ph type="body" sz="half" idx="2"/>
          </p:nvPr>
        </p:nvSpPr>
        <p:spPr>
          <a:xfrm>
            <a:off x="1792288" y="5367357"/>
            <a:ext cx="5486400" cy="804863"/>
          </a:xfrm>
        </p:spPr>
        <p:txBody>
          <a:bodyPr/>
          <a:lstStyle>
            <a:lvl1pPr marL="0" indent="0">
              <a:buNone/>
              <a:defRPr sz="1100"/>
            </a:lvl1pPr>
            <a:lvl2pPr marL="343403" indent="0">
              <a:buNone/>
              <a:defRPr sz="900"/>
            </a:lvl2pPr>
            <a:lvl3pPr marL="686806" indent="0">
              <a:buNone/>
              <a:defRPr sz="800"/>
            </a:lvl3pPr>
            <a:lvl4pPr marL="1030209" indent="0">
              <a:buNone/>
              <a:defRPr sz="700"/>
            </a:lvl4pPr>
            <a:lvl5pPr marL="1373612" indent="0">
              <a:buNone/>
              <a:defRPr sz="700"/>
            </a:lvl5pPr>
            <a:lvl6pPr marL="1717015" indent="0">
              <a:buNone/>
              <a:defRPr sz="700"/>
            </a:lvl6pPr>
            <a:lvl7pPr marL="2060418" indent="0">
              <a:buNone/>
              <a:defRPr sz="700"/>
            </a:lvl7pPr>
            <a:lvl8pPr marL="2403820" indent="0">
              <a:buNone/>
              <a:defRPr sz="700"/>
            </a:lvl8pPr>
            <a:lvl9pPr marL="2747223"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E4127DB-5C42-4AF5-B6FC-E3C310ECA59D}" type="datetime1">
              <a:rPr lang="en-US" smtClean="0">
                <a:solidFill>
                  <a:prstClr val="black">
                    <a:tint val="75000"/>
                  </a:prstClr>
                </a:solidFill>
              </a:rPr>
              <a:pPr>
                <a:defRPr/>
              </a:pPr>
              <a:t>5/22/2022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60241C-6544-40B6-9141-5131C62295B0}"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40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fld id="{8C74B1D8-C958-4B53-895A-F8C6175150DF}" type="datetime1">
              <a:rPr lang="en-US" smtClean="0">
                <a:solidFill>
                  <a:prstClr val="black">
                    <a:tint val="75000"/>
                  </a:prstClr>
                </a:solidFill>
              </a:rPr>
              <a:pPr>
                <a:defRPr/>
              </a:pPr>
              <a:t>5/22/2022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D701BA-5515-4AF0-B6B8-CFEE8F811F19}"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656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5"/>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fld id="{EC67C7F6-21C0-470B-A900-243C7AA1B63D}" type="datetime1">
              <a:rPr lang="en-US" smtClean="0">
                <a:solidFill>
                  <a:prstClr val="black">
                    <a:tint val="75000"/>
                  </a:prstClr>
                </a:solidFill>
              </a:rPr>
              <a:pPr>
                <a:defRPr/>
              </a:pPr>
              <a:t>5/22/2022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6C3C5E-CD1A-4923-9DA9-0F2EC211C7FC}"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1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6483AA-A626-49F8-B6DD-19BD9A22A4FC}"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154961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6483AA-A626-49F8-B6DD-19BD9A22A4FC}"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21848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6483AA-A626-49F8-B6DD-19BD9A22A4FC}"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164223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483AA-A626-49F8-B6DD-19BD9A22A4FC}"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213009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483AA-A626-49F8-B6DD-19BD9A22A4FC}"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189482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483AA-A626-49F8-B6DD-19BD9A22A4FC}"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025A3-989B-4F43-9832-29DE712A5AED}" type="slidenum">
              <a:rPr lang="en-US" smtClean="0"/>
              <a:t>‹#›</a:t>
            </a:fld>
            <a:endParaRPr lang="en-US"/>
          </a:p>
        </p:txBody>
      </p:sp>
    </p:spTree>
    <p:extLst>
      <p:ext uri="{BB962C8B-B14F-4D97-AF65-F5344CB8AC3E}">
        <p14:creationId xmlns:p14="http://schemas.microsoft.com/office/powerpoint/2010/main" val="229232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83AA-A626-49F8-B6DD-19BD9A22A4FC}" type="datetimeFigureOut">
              <a:rPr lang="en-US" smtClean="0"/>
              <a:t>5/22/2022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025A3-989B-4F43-9832-29DE712A5AED}" type="slidenum">
              <a:rPr lang="en-US" smtClean="0"/>
              <a:t>‹#›</a:t>
            </a:fld>
            <a:endParaRPr lang="en-US"/>
          </a:p>
        </p:txBody>
      </p:sp>
    </p:spTree>
    <p:extLst>
      <p:ext uri="{BB962C8B-B14F-4D97-AF65-F5344CB8AC3E}">
        <p14:creationId xmlns:p14="http://schemas.microsoft.com/office/powerpoint/2010/main" val="107441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12" y="6356352"/>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CA2AC62C-D648-456A-A2FA-1F82DF33D433}" type="datetime1">
              <a:rPr lang="en-US">
                <a:solidFill>
                  <a:prstClr val="black">
                    <a:lumMod val="65000"/>
                    <a:lumOff val="35000"/>
                  </a:prstClr>
                </a:solidFill>
              </a:rPr>
              <a:pPr>
                <a:defRPr/>
              </a:pPr>
              <a:t>5/22/2022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8813" y="6356352"/>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937" y="6356352"/>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44250AD9-102D-445C-8D3E-C1222EE692E5}"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nvSpPr>
        <p:spPr>
          <a:xfrm>
            <a:off x="8458200" y="6499225"/>
            <a:ext cx="84138" cy="8413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21" y="6499225"/>
            <a:ext cx="84137" cy="8413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6829585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6" r:id="rId15"/>
    <p:sldLayoutId id="2147483697" r:id="rId16"/>
    <p:sldLayoutId id="2147483698" r:id="rId17"/>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7"/>
            <a:ext cx="8229600" cy="1143000"/>
          </a:xfrm>
          <a:prstGeom prst="rect">
            <a:avLst/>
          </a:prstGeom>
        </p:spPr>
        <p:txBody>
          <a:bodyPr vert="horz" lIns="68681" tIns="34340" rIns="68681" bIns="3434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1" y="1600206"/>
            <a:ext cx="8229600" cy="4525963"/>
          </a:xfrm>
          <a:prstGeom prst="rect">
            <a:avLst/>
          </a:prstGeom>
        </p:spPr>
        <p:txBody>
          <a:bodyPr vert="horz" lIns="68681" tIns="34340" rIns="68681" bIns="3434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16" y="6356360"/>
            <a:ext cx="2133601" cy="365125"/>
          </a:xfrm>
          <a:prstGeom prst="rect">
            <a:avLst/>
          </a:prstGeom>
        </p:spPr>
        <p:txBody>
          <a:bodyPr vert="horz" lIns="68681" tIns="34340" rIns="68681" bIns="34340" rtlCol="1" anchor="ctr"/>
          <a:lstStyle>
            <a:lvl1pPr algn="r">
              <a:defRPr sz="900">
                <a:solidFill>
                  <a:schemeClr val="tx1">
                    <a:tint val="75000"/>
                  </a:schemeClr>
                </a:solidFill>
              </a:defRPr>
            </a:lvl1pPr>
          </a:lstStyle>
          <a:p>
            <a:pPr fontAlgn="base">
              <a:spcBef>
                <a:spcPct val="0"/>
              </a:spcBef>
              <a:spcAft>
                <a:spcPct val="0"/>
              </a:spcAft>
              <a:defRPr/>
            </a:pPr>
            <a:fld id="{079CE4CA-517E-4738-9EB3-2DE62D041559}" type="datetime1">
              <a:rPr lang="en-US" smtClean="0">
                <a:solidFill>
                  <a:prstClr val="black">
                    <a:tint val="75000"/>
                  </a:prstClr>
                </a:solidFill>
                <a:latin typeface="Lucida Sans Unicode" pitchFamily="34" charset="0"/>
                <a:cs typeface="Arial" charset="0"/>
              </a:rPr>
              <a:pPr fontAlgn="base">
                <a:spcBef>
                  <a:spcPct val="0"/>
                </a:spcBef>
                <a:spcAft>
                  <a:spcPct val="0"/>
                </a:spcAft>
                <a:defRPr/>
              </a:pPr>
              <a:t>5/22/2022</a:t>
            </a:fld>
            <a:endParaRPr lang="en-US">
              <a:solidFill>
                <a:prstClr val="black">
                  <a:tint val="75000"/>
                </a:prstClr>
              </a:solidFill>
              <a:latin typeface="Lucida Sans Unicode" pitchFamily="34" charset="0"/>
              <a:cs typeface="Arial" charset="0"/>
            </a:endParaRPr>
          </a:p>
        </p:txBody>
      </p:sp>
      <p:sp>
        <p:nvSpPr>
          <p:cNvPr id="5" name="Footer Placeholder 4"/>
          <p:cNvSpPr>
            <a:spLocks noGrp="1"/>
          </p:cNvSpPr>
          <p:nvPr>
            <p:ph type="ftr" sz="quarter" idx="3"/>
          </p:nvPr>
        </p:nvSpPr>
        <p:spPr>
          <a:xfrm>
            <a:off x="3124202" y="6356360"/>
            <a:ext cx="2895600" cy="365125"/>
          </a:xfrm>
          <a:prstGeom prst="rect">
            <a:avLst/>
          </a:prstGeom>
        </p:spPr>
        <p:txBody>
          <a:bodyPr vert="horz" lIns="68681" tIns="34340" rIns="68681" bIns="34340" rtlCol="1" anchor="ctr"/>
          <a:lstStyle>
            <a:lvl1pPr algn="ctr">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Lucida Sans Unicode" pitchFamily="34" charset="0"/>
              <a:cs typeface="Arial" charset="0"/>
            </a:endParaRPr>
          </a:p>
        </p:txBody>
      </p:sp>
      <p:sp>
        <p:nvSpPr>
          <p:cNvPr id="6" name="Slide Number Placeholder 5"/>
          <p:cNvSpPr>
            <a:spLocks noGrp="1"/>
          </p:cNvSpPr>
          <p:nvPr>
            <p:ph type="sldNum" sz="quarter" idx="4"/>
          </p:nvPr>
        </p:nvSpPr>
        <p:spPr>
          <a:xfrm>
            <a:off x="457202" y="6356360"/>
            <a:ext cx="2133601" cy="365125"/>
          </a:xfrm>
          <a:prstGeom prst="rect">
            <a:avLst/>
          </a:prstGeom>
        </p:spPr>
        <p:txBody>
          <a:bodyPr vert="horz" lIns="68681" tIns="34340" rIns="68681" bIns="34340" rtlCol="1" anchor="ctr"/>
          <a:lstStyle>
            <a:lvl1pPr algn="l">
              <a:defRPr sz="900">
                <a:solidFill>
                  <a:schemeClr val="tx1">
                    <a:tint val="75000"/>
                  </a:schemeClr>
                </a:solidFill>
              </a:defRPr>
            </a:lvl1pPr>
          </a:lstStyle>
          <a:p>
            <a:pPr fontAlgn="base">
              <a:spcBef>
                <a:spcPct val="0"/>
              </a:spcBef>
              <a:spcAft>
                <a:spcPct val="0"/>
              </a:spcAft>
            </a:pPr>
            <a:fld id="{3525CABD-8F1F-4055-98D3-0C69EEE3B71E}" type="slidenum">
              <a:rPr lang="ar-SA" smtClean="0">
                <a:solidFill>
                  <a:prstClr val="black">
                    <a:tint val="75000"/>
                  </a:prstClr>
                </a:solidFill>
                <a:latin typeface="Lucida Sans Unicode" pitchFamily="34" charset="0"/>
              </a:rPr>
              <a:pPr fontAlgn="base">
                <a:spcBef>
                  <a:spcPct val="0"/>
                </a:spcBef>
                <a:spcAft>
                  <a:spcPct val="0"/>
                </a:spcAft>
              </a:pPr>
              <a:t>‹#›</a:t>
            </a:fld>
            <a:endParaRPr lang="en-US">
              <a:solidFill>
                <a:prstClr val="black">
                  <a:tint val="75000"/>
                </a:prstClr>
              </a:solidFill>
              <a:latin typeface="Lucida Sans Unicode" pitchFamily="34" charset="0"/>
              <a:cs typeface="Arial" charset="0"/>
            </a:endParaRPr>
          </a:p>
        </p:txBody>
      </p:sp>
    </p:spTree>
    <p:extLst>
      <p:ext uri="{BB962C8B-B14F-4D97-AF65-F5344CB8AC3E}">
        <p14:creationId xmlns:p14="http://schemas.microsoft.com/office/powerpoint/2010/main" val="9883269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ctr" defTabSz="686806" rtl="1" eaLnBrk="1" latinLnBrk="0" hangingPunct="1">
        <a:spcBef>
          <a:spcPct val="0"/>
        </a:spcBef>
        <a:buNone/>
        <a:defRPr sz="3300" kern="1200">
          <a:solidFill>
            <a:schemeClr val="tx1"/>
          </a:solidFill>
          <a:latin typeface="+mj-lt"/>
          <a:ea typeface="+mj-ea"/>
          <a:cs typeface="+mj-cs"/>
        </a:defRPr>
      </a:lvl1pPr>
    </p:titleStyle>
    <p:bodyStyle>
      <a:lvl1pPr marL="257552" indent="-257552" algn="r" defTabSz="686806" rtl="1" eaLnBrk="1" latinLnBrk="0" hangingPunct="1">
        <a:spcBef>
          <a:spcPct val="20000"/>
        </a:spcBef>
        <a:buFont typeface="Arial" pitchFamily="34" charset="0"/>
        <a:buChar char="•"/>
        <a:defRPr sz="2400" kern="1200">
          <a:solidFill>
            <a:schemeClr val="tx1"/>
          </a:solidFill>
          <a:latin typeface="+mn-lt"/>
          <a:ea typeface="+mn-ea"/>
          <a:cs typeface="+mn-cs"/>
        </a:defRPr>
      </a:lvl1pPr>
      <a:lvl2pPr marL="558030" indent="-214627" algn="r" defTabSz="686806" rtl="1" eaLnBrk="1" latinLnBrk="0" hangingPunct="1">
        <a:spcBef>
          <a:spcPct val="20000"/>
        </a:spcBef>
        <a:buFont typeface="Arial" pitchFamily="34" charset="0"/>
        <a:buChar char="–"/>
        <a:defRPr sz="2100" kern="1200">
          <a:solidFill>
            <a:schemeClr val="tx1"/>
          </a:solidFill>
          <a:latin typeface="+mn-lt"/>
          <a:ea typeface="+mn-ea"/>
          <a:cs typeface="+mn-cs"/>
        </a:defRPr>
      </a:lvl2pPr>
      <a:lvl3pPr marL="858507" indent="-171701" algn="r" defTabSz="686806"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201910" indent="-171701" algn="r" defTabSz="686806" rtl="1" eaLnBrk="1" latinLnBrk="0" hangingPunct="1">
        <a:spcBef>
          <a:spcPct val="20000"/>
        </a:spcBef>
        <a:buFont typeface="Arial" pitchFamily="34" charset="0"/>
        <a:buChar char="–"/>
        <a:defRPr sz="1500" kern="1200">
          <a:solidFill>
            <a:schemeClr val="tx1"/>
          </a:solidFill>
          <a:latin typeface="+mn-lt"/>
          <a:ea typeface="+mn-ea"/>
          <a:cs typeface="+mn-cs"/>
        </a:defRPr>
      </a:lvl4pPr>
      <a:lvl5pPr marL="1545313" indent="-171701" algn="r" defTabSz="686806" rtl="1" eaLnBrk="1" latinLnBrk="0" hangingPunct="1">
        <a:spcBef>
          <a:spcPct val="20000"/>
        </a:spcBef>
        <a:buFont typeface="Arial" pitchFamily="34" charset="0"/>
        <a:buChar char="»"/>
        <a:defRPr sz="1500" kern="1200">
          <a:solidFill>
            <a:schemeClr val="tx1"/>
          </a:solidFill>
          <a:latin typeface="+mn-lt"/>
          <a:ea typeface="+mn-ea"/>
          <a:cs typeface="+mn-cs"/>
        </a:defRPr>
      </a:lvl5pPr>
      <a:lvl6pPr marL="1888716" indent="-171701" algn="r" defTabSz="686806"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32119" indent="-171701" algn="r" defTabSz="686806"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5522" indent="-171701" algn="r" defTabSz="686806"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8925" indent="-171701" algn="r" defTabSz="686806"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a-IR"/>
      </a:defPPr>
      <a:lvl1pPr marL="0" algn="r" defTabSz="686806" rtl="1" eaLnBrk="1" latinLnBrk="0" hangingPunct="1">
        <a:defRPr sz="1400" kern="1200">
          <a:solidFill>
            <a:schemeClr val="tx1"/>
          </a:solidFill>
          <a:latin typeface="+mn-lt"/>
          <a:ea typeface="+mn-ea"/>
          <a:cs typeface="+mn-cs"/>
        </a:defRPr>
      </a:lvl1pPr>
      <a:lvl2pPr marL="343403" algn="r" defTabSz="686806" rtl="1" eaLnBrk="1" latinLnBrk="0" hangingPunct="1">
        <a:defRPr sz="1400" kern="1200">
          <a:solidFill>
            <a:schemeClr val="tx1"/>
          </a:solidFill>
          <a:latin typeface="+mn-lt"/>
          <a:ea typeface="+mn-ea"/>
          <a:cs typeface="+mn-cs"/>
        </a:defRPr>
      </a:lvl2pPr>
      <a:lvl3pPr marL="686806" algn="r" defTabSz="686806" rtl="1" eaLnBrk="1" latinLnBrk="0" hangingPunct="1">
        <a:defRPr sz="1400" kern="1200">
          <a:solidFill>
            <a:schemeClr val="tx1"/>
          </a:solidFill>
          <a:latin typeface="+mn-lt"/>
          <a:ea typeface="+mn-ea"/>
          <a:cs typeface="+mn-cs"/>
        </a:defRPr>
      </a:lvl3pPr>
      <a:lvl4pPr marL="1030209" algn="r" defTabSz="686806" rtl="1" eaLnBrk="1" latinLnBrk="0" hangingPunct="1">
        <a:defRPr sz="1400" kern="1200">
          <a:solidFill>
            <a:schemeClr val="tx1"/>
          </a:solidFill>
          <a:latin typeface="+mn-lt"/>
          <a:ea typeface="+mn-ea"/>
          <a:cs typeface="+mn-cs"/>
        </a:defRPr>
      </a:lvl4pPr>
      <a:lvl5pPr marL="1373612" algn="r" defTabSz="686806" rtl="1" eaLnBrk="1" latinLnBrk="0" hangingPunct="1">
        <a:defRPr sz="1400" kern="1200">
          <a:solidFill>
            <a:schemeClr val="tx1"/>
          </a:solidFill>
          <a:latin typeface="+mn-lt"/>
          <a:ea typeface="+mn-ea"/>
          <a:cs typeface="+mn-cs"/>
        </a:defRPr>
      </a:lvl5pPr>
      <a:lvl6pPr marL="1717015" algn="r" defTabSz="686806" rtl="1" eaLnBrk="1" latinLnBrk="0" hangingPunct="1">
        <a:defRPr sz="1400" kern="1200">
          <a:solidFill>
            <a:schemeClr val="tx1"/>
          </a:solidFill>
          <a:latin typeface="+mn-lt"/>
          <a:ea typeface="+mn-ea"/>
          <a:cs typeface="+mn-cs"/>
        </a:defRPr>
      </a:lvl6pPr>
      <a:lvl7pPr marL="2060418" algn="r" defTabSz="686806" rtl="1" eaLnBrk="1" latinLnBrk="0" hangingPunct="1">
        <a:defRPr sz="1400" kern="1200">
          <a:solidFill>
            <a:schemeClr val="tx1"/>
          </a:solidFill>
          <a:latin typeface="+mn-lt"/>
          <a:ea typeface="+mn-ea"/>
          <a:cs typeface="+mn-cs"/>
        </a:defRPr>
      </a:lvl7pPr>
      <a:lvl8pPr marL="2403820" algn="r" defTabSz="686806" rtl="1" eaLnBrk="1" latinLnBrk="0" hangingPunct="1">
        <a:defRPr sz="1400" kern="1200">
          <a:solidFill>
            <a:schemeClr val="tx1"/>
          </a:solidFill>
          <a:latin typeface="+mn-lt"/>
          <a:ea typeface="+mn-ea"/>
          <a:cs typeface="+mn-cs"/>
        </a:defRPr>
      </a:lvl8pPr>
      <a:lvl9pPr marL="2747223" algn="r" defTabSz="686806" rtl="1"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5041" y="636866"/>
            <a:ext cx="1053919" cy="1080000"/>
          </a:xfrm>
          <a:prstGeom prst="rect">
            <a:avLst/>
          </a:prstGeom>
        </p:spPr>
      </p:pic>
      <p:sp>
        <p:nvSpPr>
          <p:cNvPr id="6" name="Subtitle 2"/>
          <p:cNvSpPr txBox="1">
            <a:spLocks/>
          </p:cNvSpPr>
          <p:nvPr/>
        </p:nvSpPr>
        <p:spPr>
          <a:xfrm>
            <a:off x="2721791" y="5207628"/>
            <a:ext cx="3384376" cy="14632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lnSpc>
                <a:spcPct val="150000"/>
              </a:lnSpc>
              <a:buFont typeface="Arial" pitchFamily="34" charset="0"/>
              <a:buNone/>
            </a:pPr>
            <a:r>
              <a:rPr lang="fa-IR" sz="1600" b="1" dirty="0" smtClean="0">
                <a:solidFill>
                  <a:prstClr val="black"/>
                </a:solidFill>
                <a:cs typeface="B Nazanin" pitchFamily="2" charset="-78"/>
              </a:rPr>
              <a:t>مدیریت مشارکت عمومی و خصوصی</a:t>
            </a:r>
          </a:p>
          <a:p>
            <a:pPr marL="0" indent="0" algn="ctr" rtl="1">
              <a:lnSpc>
                <a:spcPct val="150000"/>
              </a:lnSpc>
              <a:buFont typeface="Arial" pitchFamily="34" charset="0"/>
              <a:buNone/>
            </a:pPr>
            <a:r>
              <a:rPr lang="fa-IR" sz="1600" b="1" dirty="0" smtClean="0">
                <a:solidFill>
                  <a:prstClr val="black"/>
                </a:solidFill>
                <a:cs typeface="B Nazanin" pitchFamily="2" charset="-78"/>
              </a:rPr>
              <a:t>خردادماه </a:t>
            </a:r>
            <a:r>
              <a:rPr lang="fa-IR" sz="1600" b="1" dirty="0" smtClean="0">
                <a:solidFill>
                  <a:prstClr val="black"/>
                </a:solidFill>
                <a:cs typeface="B Nazanin" pitchFamily="2" charset="-78"/>
              </a:rPr>
              <a:t>1401</a:t>
            </a:r>
            <a:endParaRPr lang="en-US" sz="1600" b="1" dirty="0">
              <a:solidFill>
                <a:prstClr val="black"/>
              </a:solidFill>
              <a:cs typeface="B Nazanin" pitchFamily="2" charset="-78"/>
            </a:endParaRPr>
          </a:p>
        </p:txBody>
      </p:sp>
      <p:cxnSp>
        <p:nvCxnSpPr>
          <p:cNvPr id="7" name="Straight Connector 6"/>
          <p:cNvCxnSpPr/>
          <p:nvPr/>
        </p:nvCxnSpPr>
        <p:spPr>
          <a:xfrm flipH="1" flipV="1">
            <a:off x="2123728" y="5168918"/>
            <a:ext cx="4998956" cy="372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899592" y="2060848"/>
            <a:ext cx="7344816" cy="2664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200000"/>
              </a:lnSpc>
            </a:pPr>
            <a:r>
              <a:rPr lang="fa-IR" sz="3200" dirty="0">
                <a:solidFill>
                  <a:srgbClr val="7030A0"/>
                </a:solidFill>
                <a:cs typeface="B Titr" pitchFamily="2" charset="-78"/>
              </a:rPr>
              <a:t>توسعه الگوی مشارکت عمومی و خصوصی از طریق تبصره </a:t>
            </a:r>
            <a:r>
              <a:rPr lang="fa-IR" sz="3200" dirty="0" smtClean="0">
                <a:solidFill>
                  <a:srgbClr val="7030A0"/>
                </a:solidFill>
                <a:cs typeface="B Titr" pitchFamily="2" charset="-78"/>
              </a:rPr>
              <a:t>4 قانون </a:t>
            </a:r>
            <a:r>
              <a:rPr lang="fa-IR" sz="3200" dirty="0">
                <a:solidFill>
                  <a:srgbClr val="7030A0"/>
                </a:solidFill>
                <a:cs typeface="B Titr" pitchFamily="2" charset="-78"/>
              </a:rPr>
              <a:t>بودجه سال </a:t>
            </a:r>
            <a:r>
              <a:rPr lang="fa-IR" sz="3200" dirty="0" smtClean="0">
                <a:solidFill>
                  <a:srgbClr val="7030A0"/>
                </a:solidFill>
                <a:cs typeface="B Titr" pitchFamily="2" charset="-78"/>
              </a:rPr>
              <a:t>1401</a:t>
            </a:r>
            <a:endParaRPr lang="fa-IR" sz="3600" dirty="0">
              <a:solidFill>
                <a:srgbClr val="7030A0"/>
              </a:solidFill>
              <a:cs typeface="B Titr" pitchFamily="2" charset="-78"/>
            </a:endParaRPr>
          </a:p>
        </p:txBody>
      </p:sp>
    </p:spTree>
    <p:extLst>
      <p:ext uri="{BB962C8B-B14F-4D97-AF65-F5344CB8AC3E}">
        <p14:creationId xmlns:p14="http://schemas.microsoft.com/office/powerpoint/2010/main" val="61285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1"/>
            <a:ext cx="8229600" cy="990600"/>
          </a:xfrm>
        </p:spPr>
        <p:txBody>
          <a:bodyPr anchor="ctr">
            <a:normAutofit/>
          </a:bodyPr>
          <a:lstStyle/>
          <a:p>
            <a:pPr eaLnBrk="1" fontAlgn="auto" hangingPunct="1">
              <a:spcAft>
                <a:spcPts val="0"/>
              </a:spcAft>
              <a:defRPr/>
            </a:pPr>
            <a:r>
              <a:rPr lang="fa-IR" dirty="0" smtClean="0">
                <a:solidFill>
                  <a:schemeClr val="accent5"/>
                </a:solidFill>
                <a:cs typeface="B Titr" pitchFamily="2" charset="-78"/>
              </a:rPr>
              <a:t>با سپاس</a:t>
            </a:r>
            <a:endParaRPr lang="fa-IR" dirty="0">
              <a:solidFill>
                <a:schemeClr val="accent5"/>
              </a:solidFill>
              <a:cs typeface="B Titr" pitchFamily="2" charset="-78"/>
            </a:endParaRP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6D0E389-28C1-48EA-B553-CB9EC15D9FA2}" type="slidenum">
              <a:rPr lang="en-US" smtClean="0"/>
              <a:pPr>
                <a:defRPr/>
              </a:pPr>
              <a:t>10</a:t>
            </a:fld>
            <a:endParaRPr lang="en-US"/>
          </a:p>
        </p:txBody>
      </p:sp>
      <p:sp>
        <p:nvSpPr>
          <p:cNvPr id="109573" name="Content Placeholder 4"/>
          <p:cNvSpPr>
            <a:spLocks noGrp="1"/>
          </p:cNvSpPr>
          <p:nvPr>
            <p:ph idx="1"/>
          </p:nvPr>
        </p:nvSpPr>
        <p:spPr/>
        <p:txBody>
          <a:bodyPr/>
          <a:lstStyle/>
          <a:p>
            <a:endParaRPr lang="en-US" altLang="en-US" smtClean="0"/>
          </a:p>
        </p:txBody>
      </p:sp>
      <p:pic>
        <p:nvPicPr>
          <p:cNvPr id="109574" name="Picture 2" descr="http://newflowerwallpaper.com/download/beautiful-floral-flowers-wallpapers/beautiful-floral-flowers-wallpapers-14.jpg"/>
          <p:cNvPicPr>
            <a:picLocks noChangeAspect="1" noChangeArrowheads="1"/>
          </p:cNvPicPr>
          <p:nvPr/>
        </p:nvPicPr>
        <p:blipFill>
          <a:blip r:embed="rId2">
            <a:extLst>
              <a:ext uri="{28A0092B-C50C-407E-A947-70E740481C1C}">
                <a14:useLocalDpi xmlns:a14="http://schemas.microsoft.com/office/drawing/2010/main" val="0"/>
              </a:ext>
            </a:extLst>
          </a:blip>
          <a:srcRect b="2200"/>
          <a:stretch>
            <a:fillRect/>
          </a:stretch>
        </p:blipFill>
        <p:spPr bwMode="auto">
          <a:xfrm>
            <a:off x="0" y="1295403"/>
            <a:ext cx="91440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247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0114141"/>
              </p:ext>
            </p:extLst>
          </p:nvPr>
        </p:nvGraphicFramePr>
        <p:xfrm>
          <a:off x="611560" y="908724"/>
          <a:ext cx="8064896" cy="5496302"/>
        </p:xfrm>
        <a:graphic>
          <a:graphicData uri="http://schemas.openxmlformats.org/drawingml/2006/table">
            <a:tbl>
              <a:tblPr firstRow="1" firstCol="1" bandRow="1">
                <a:tableStyleId>{5940675A-B579-460E-94D1-54222C63F5DA}</a:tableStyleId>
              </a:tblPr>
              <a:tblGrid>
                <a:gridCol w="4608512"/>
                <a:gridCol w="3456384"/>
              </a:tblGrid>
              <a:tr h="392593">
                <a:tc rowSpan="14">
                  <a:txBody>
                    <a:bodyPr/>
                    <a:lstStyle/>
                    <a:p>
                      <a:pPr marL="342900" lvl="0" indent="-342900" algn="r" rtl="1">
                        <a:lnSpc>
                          <a:spcPct val="200000"/>
                        </a:lnSpc>
                        <a:spcAft>
                          <a:spcPts val="0"/>
                        </a:spcAft>
                        <a:buFont typeface="Symbol"/>
                        <a:buChar char=""/>
                      </a:pPr>
                      <a:r>
                        <a:rPr lang="ar-SA" sz="2000" b="1" dirty="0" smtClean="0">
                          <a:effectLst/>
                          <a:cs typeface="B Nazanin" pitchFamily="2" charset="-78"/>
                        </a:rPr>
                        <a:t>پیش‌بینی </a:t>
                      </a:r>
                      <a:r>
                        <a:rPr lang="ar-SA" sz="2000" b="1" dirty="0">
                          <a:effectLst/>
                          <a:cs typeface="B Nazanin" pitchFamily="2" charset="-78"/>
                        </a:rPr>
                        <a:t>اقتضائات </a:t>
                      </a:r>
                      <a:r>
                        <a:rPr lang="ar-SA" sz="2000" b="1" dirty="0" smtClean="0">
                          <a:effectLst/>
                          <a:cs typeface="B Nazanin" pitchFamily="2" charset="-78"/>
                        </a:rPr>
                        <a:t>مشارکت </a:t>
                      </a:r>
                      <a:r>
                        <a:rPr lang="ar-SA" sz="2000" b="1" dirty="0">
                          <a:effectLst/>
                          <a:cs typeface="B Nazanin" pitchFamily="2" charset="-78"/>
                        </a:rPr>
                        <a:t>متناسب با </a:t>
                      </a:r>
                      <a:r>
                        <a:rPr lang="ar-SA" sz="2000" b="1" dirty="0" smtClean="0">
                          <a:effectLst/>
                          <a:cs typeface="B Nazanin" pitchFamily="2" charset="-78"/>
                        </a:rPr>
                        <a:t>پروژه‌</a:t>
                      </a:r>
                      <a:endParaRPr lang="en-US" sz="2000" b="1" dirty="0">
                        <a:effectLst/>
                        <a:cs typeface="B Nazanin" pitchFamily="2" charset="-78"/>
                      </a:endParaRPr>
                    </a:p>
                    <a:p>
                      <a:pPr marL="342900" lvl="0" indent="-342900" algn="r" rtl="1">
                        <a:lnSpc>
                          <a:spcPct val="200000"/>
                        </a:lnSpc>
                        <a:spcAft>
                          <a:spcPts val="0"/>
                        </a:spcAft>
                        <a:buFont typeface="Symbol"/>
                        <a:buChar char=""/>
                      </a:pPr>
                      <a:r>
                        <a:rPr lang="ar-SA" sz="2000" b="1" dirty="0" smtClean="0">
                          <a:effectLst/>
                          <a:cs typeface="B Nazanin" pitchFamily="2" charset="-78"/>
                        </a:rPr>
                        <a:t>ایجاد </a:t>
                      </a:r>
                      <a:r>
                        <a:rPr lang="ar-SA" sz="2000" b="1" dirty="0">
                          <a:effectLst/>
                          <a:cs typeface="B Nazanin" pitchFamily="2" charset="-78"/>
                        </a:rPr>
                        <a:t>انعطاف در شرایط </a:t>
                      </a:r>
                      <a:r>
                        <a:rPr lang="fa-IR" sz="2000" b="1" dirty="0" smtClean="0">
                          <a:effectLst/>
                          <a:cs typeface="B Nazanin" pitchFamily="2" charset="-78"/>
                        </a:rPr>
                        <a:t>مشارکت</a:t>
                      </a:r>
                      <a:endParaRPr lang="en-US" sz="2000" b="1" dirty="0">
                        <a:effectLst/>
                        <a:cs typeface="B Nazanin" pitchFamily="2" charset="-78"/>
                      </a:endParaRPr>
                    </a:p>
                    <a:p>
                      <a:pPr marL="342900" lvl="0" indent="-342900" algn="r" rtl="1">
                        <a:lnSpc>
                          <a:spcPct val="200000"/>
                        </a:lnSpc>
                        <a:spcAft>
                          <a:spcPts val="0"/>
                        </a:spcAft>
                        <a:buFont typeface="Symbol"/>
                        <a:buChar char=""/>
                      </a:pPr>
                      <a:r>
                        <a:rPr lang="ar-SA" sz="2000" b="1" dirty="0" smtClean="0">
                          <a:effectLst/>
                          <a:cs typeface="B Nazanin" pitchFamily="2" charset="-78"/>
                        </a:rPr>
                        <a:t>ارائه </a:t>
                      </a:r>
                      <a:r>
                        <a:rPr lang="ar-SA" sz="2000" b="1" dirty="0">
                          <a:effectLst/>
                          <a:cs typeface="B Nazanin" pitchFamily="2" charset="-78"/>
                        </a:rPr>
                        <a:t>حمایت‌های مالی</a:t>
                      </a:r>
                      <a:endParaRPr lang="en-US" sz="2000" b="1" dirty="0">
                        <a:effectLst/>
                        <a:cs typeface="B Nazanin" pitchFamily="2" charset="-78"/>
                      </a:endParaRPr>
                    </a:p>
                    <a:p>
                      <a:pPr marL="342900" lvl="0" indent="-342900" algn="r" rtl="1">
                        <a:lnSpc>
                          <a:spcPct val="200000"/>
                        </a:lnSpc>
                        <a:spcAft>
                          <a:spcPts val="0"/>
                        </a:spcAft>
                        <a:buFont typeface="Symbol"/>
                        <a:buChar char=""/>
                      </a:pPr>
                      <a:r>
                        <a:rPr lang="ar-SA" sz="2000" b="1" dirty="0" smtClean="0">
                          <a:effectLst/>
                          <a:cs typeface="B Nazanin" pitchFamily="2" charset="-78"/>
                        </a:rPr>
                        <a:t>آزادسازی </a:t>
                      </a:r>
                      <a:r>
                        <a:rPr lang="ar-SA" sz="2000" b="1" dirty="0">
                          <a:effectLst/>
                          <a:cs typeface="B Nazanin" pitchFamily="2" charset="-78"/>
                        </a:rPr>
                        <a:t>قیمت برای </a:t>
                      </a:r>
                      <a:r>
                        <a:rPr lang="fa-IR" sz="2000" b="1" dirty="0" smtClean="0">
                          <a:effectLst/>
                          <a:cs typeface="B Nazanin" pitchFamily="2" charset="-78"/>
                        </a:rPr>
                        <a:t>محصول </a:t>
                      </a:r>
                      <a:r>
                        <a:rPr lang="ar-SA" sz="2000" b="1" dirty="0" smtClean="0">
                          <a:effectLst/>
                          <a:cs typeface="B Nazanin" pitchFamily="2" charset="-78"/>
                        </a:rPr>
                        <a:t>پروژه</a:t>
                      </a:r>
                      <a:endParaRPr lang="en-US" sz="2000" b="1" dirty="0">
                        <a:effectLst/>
                        <a:cs typeface="B Nazanin" pitchFamily="2" charset="-78"/>
                      </a:endParaRPr>
                    </a:p>
                    <a:p>
                      <a:pPr marL="342900" lvl="0" indent="-342900" algn="r" rtl="1">
                        <a:lnSpc>
                          <a:spcPct val="200000"/>
                        </a:lnSpc>
                        <a:spcAft>
                          <a:spcPts val="0"/>
                        </a:spcAft>
                        <a:buFont typeface="Symbol"/>
                        <a:buChar char=""/>
                      </a:pPr>
                      <a:r>
                        <a:rPr lang="ar-SA" sz="2000" b="1" dirty="0" smtClean="0">
                          <a:effectLst/>
                          <a:cs typeface="B Nazanin" pitchFamily="2" charset="-78"/>
                        </a:rPr>
                        <a:t>امکان </a:t>
                      </a:r>
                      <a:r>
                        <a:rPr lang="ar-SA" sz="2000" b="1" dirty="0">
                          <a:effectLst/>
                          <a:cs typeface="B Nazanin" pitchFamily="2" charset="-78"/>
                        </a:rPr>
                        <a:t>خرید کالا و خدمات پروژه</a:t>
                      </a:r>
                      <a:endParaRPr lang="en-US" sz="2000" b="1" dirty="0">
                        <a:effectLst/>
                        <a:cs typeface="B Nazanin" pitchFamily="2" charset="-78"/>
                      </a:endParaRPr>
                    </a:p>
                    <a:p>
                      <a:pPr marL="342900" lvl="0" indent="-342900" algn="r" rtl="1">
                        <a:lnSpc>
                          <a:spcPct val="200000"/>
                        </a:lnSpc>
                        <a:spcAft>
                          <a:spcPts val="0"/>
                        </a:spcAft>
                        <a:buFont typeface="Symbol"/>
                        <a:buChar char=""/>
                      </a:pPr>
                      <a:r>
                        <a:rPr lang="ar-SA" sz="2000" b="1" dirty="0" smtClean="0">
                          <a:effectLst/>
                          <a:cs typeface="B Nazanin" pitchFamily="2" charset="-78"/>
                        </a:rPr>
                        <a:t>ارائه </a:t>
                      </a:r>
                      <a:r>
                        <a:rPr lang="ar-SA" sz="2000" b="1" dirty="0">
                          <a:effectLst/>
                          <a:cs typeface="B Nazanin" pitchFamily="2" charset="-78"/>
                        </a:rPr>
                        <a:t>تضامین لازم </a:t>
                      </a:r>
                      <a:endParaRPr lang="en-US" sz="2000" b="1" dirty="0">
                        <a:effectLst/>
                        <a:cs typeface="B Nazanin" pitchFamily="2" charset="-78"/>
                      </a:endParaRPr>
                    </a:p>
                    <a:p>
                      <a:pPr marL="342900" lvl="0" indent="-342900" algn="r" rtl="1">
                        <a:lnSpc>
                          <a:spcPct val="200000"/>
                        </a:lnSpc>
                        <a:spcAft>
                          <a:spcPts val="0"/>
                        </a:spcAft>
                        <a:buFont typeface="Symbol"/>
                        <a:buChar char=""/>
                      </a:pPr>
                      <a:r>
                        <a:rPr lang="ar-SA" sz="2000" b="1" dirty="0" smtClean="0">
                          <a:effectLst/>
                          <a:cs typeface="B Nazanin" pitchFamily="2" charset="-78"/>
                        </a:rPr>
                        <a:t>ارائه </a:t>
                      </a:r>
                      <a:r>
                        <a:rPr lang="ar-SA" sz="2000" b="1" dirty="0">
                          <a:effectLst/>
                          <a:cs typeface="B Nazanin" pitchFamily="2" charset="-78"/>
                        </a:rPr>
                        <a:t>مشوق‌های کارآمد متناسب با </a:t>
                      </a:r>
                      <a:r>
                        <a:rPr lang="ar-SA" sz="2000" b="1" dirty="0" smtClean="0">
                          <a:effectLst/>
                          <a:cs typeface="B Nazanin" pitchFamily="2" charset="-78"/>
                        </a:rPr>
                        <a:t>پروژه‌</a:t>
                      </a:r>
                      <a:endParaRPr lang="fa-IR" sz="2000" b="1" dirty="0" smtClean="0">
                        <a:effectLst/>
                        <a:cs typeface="B Nazanin" pitchFamily="2" charset="-78"/>
                      </a:endParaRPr>
                    </a:p>
                    <a:p>
                      <a:pPr marL="342900" lvl="0" indent="-342900" algn="r" rtl="1">
                        <a:lnSpc>
                          <a:spcPct val="200000"/>
                        </a:lnSpc>
                        <a:spcAft>
                          <a:spcPts val="0"/>
                        </a:spcAft>
                        <a:buFont typeface="Symbol"/>
                        <a:buChar char=""/>
                      </a:pPr>
                      <a:r>
                        <a:rPr lang="fa-IR" sz="2000" b="1" dirty="0" smtClean="0">
                          <a:effectLst/>
                          <a:cs typeface="B Nazanin" pitchFamily="2" charset="-78"/>
                        </a:rPr>
                        <a:t>امکان تغییر کاربری</a:t>
                      </a:r>
                      <a:endParaRPr lang="en-US" sz="2000" b="1" dirty="0">
                        <a:effectLst/>
                        <a:cs typeface="B Nazanin" pitchFamily="2" charset="-78"/>
                      </a:endParaRPr>
                    </a:p>
                  </a:txBody>
                  <a:tcPr marL="68580" marR="68580" marT="0" marB="0"/>
                </a:tc>
                <a:tc>
                  <a:txBody>
                    <a:bodyPr/>
                    <a:lstStyle/>
                    <a:p>
                      <a:pPr algn="ctr" rtl="1">
                        <a:lnSpc>
                          <a:spcPct val="115000"/>
                        </a:lnSpc>
                        <a:spcAft>
                          <a:spcPts val="0"/>
                        </a:spcAft>
                      </a:pPr>
                      <a:r>
                        <a:rPr lang="fa-IR" sz="2000" b="1" dirty="0">
                          <a:effectLst/>
                          <a:cs typeface="B Nazanin" pitchFamily="2" charset="-78"/>
                        </a:rPr>
                        <a:t>میراث فرهنگی و گردشگری</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سلامت</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ورزش</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فرهنگی و هنری</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آب</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کشاورزی</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آب و فاضلاب</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انرژی</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آموزش عالی</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آموزش عمومی و فنی و حرفه‌ای</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حمل و نقل</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رفاهی کارگران و بنیاد شهید</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ارتباطلات و فناوری اطلاعات</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r h="392593">
                <a:tc vMerge="1">
                  <a:txBody>
                    <a:bodyPr/>
                    <a:lstStyle/>
                    <a:p>
                      <a:endParaRPr lang="en-US"/>
                    </a:p>
                  </a:txBody>
                  <a:tcPr/>
                </a:tc>
                <a:tc>
                  <a:txBody>
                    <a:bodyPr/>
                    <a:lstStyle/>
                    <a:p>
                      <a:pPr algn="ctr" rtl="1">
                        <a:lnSpc>
                          <a:spcPct val="115000"/>
                        </a:lnSpc>
                        <a:spcAft>
                          <a:spcPts val="0"/>
                        </a:spcAft>
                      </a:pPr>
                      <a:r>
                        <a:rPr lang="ar-SA" sz="2000" b="1" dirty="0">
                          <a:effectLst/>
                          <a:cs typeface="B Nazanin" pitchFamily="2" charset="-78"/>
                        </a:rPr>
                        <a:t>صنعت و معدن</a:t>
                      </a:r>
                      <a:endParaRPr lang="en-US" sz="2000" b="1" dirty="0">
                        <a:effectLst/>
                        <a:latin typeface="Calibri"/>
                        <a:ea typeface="Calibri"/>
                        <a:cs typeface="B Nazanin" pitchFamily="2" charset="-78"/>
                      </a:endParaRPr>
                    </a:p>
                  </a:txBody>
                  <a:tcPr marL="68580" marR="68580" marT="0" marB="0" anchor="ctr">
                    <a:solidFill>
                      <a:schemeClr val="accent1">
                        <a:lumMod val="20000"/>
                        <a:lumOff val="80000"/>
                      </a:schemeClr>
                    </a:solidFill>
                  </a:tcPr>
                </a:tc>
              </a:tr>
            </a:tbl>
          </a:graphicData>
        </a:graphic>
      </p:graphicFrame>
      <p:pic>
        <p:nvPicPr>
          <p:cNvPr id="4" name="Picture 3"/>
          <p:cNvPicPr>
            <a:picLocks noChangeAspect="1"/>
          </p:cNvPicPr>
          <p:nvPr/>
        </p:nvPicPr>
        <p:blipFill>
          <a:blip r:embed="rId2" cstate="screen">
            <a:clrChange>
              <a:clrFrom>
                <a:srgbClr val="FDFEFF"/>
              </a:clrFrom>
              <a:clrTo>
                <a:srgbClr val="FDFEFF">
                  <a:alpha val="0"/>
                </a:srgbClr>
              </a:clrTo>
            </a:clrChange>
            <a:extLst>
              <a:ext uri="{28A0092B-C50C-407E-A947-70E740481C1C}">
                <a14:useLocalDpi xmlns:a14="http://schemas.microsoft.com/office/drawing/2010/main"/>
              </a:ext>
            </a:extLst>
          </a:blip>
          <a:stretch>
            <a:fillRect/>
          </a:stretch>
        </p:blipFill>
        <p:spPr>
          <a:xfrm>
            <a:off x="49229" y="188688"/>
            <a:ext cx="9045546" cy="432000"/>
          </a:xfrm>
          <a:prstGeom prst="rect">
            <a:avLst/>
          </a:prstGeom>
        </p:spPr>
      </p:pic>
      <p:sp>
        <p:nvSpPr>
          <p:cNvPr id="6" name="Plaque 5"/>
          <p:cNvSpPr/>
          <p:nvPr/>
        </p:nvSpPr>
        <p:spPr>
          <a:xfrm>
            <a:off x="3059832" y="149148"/>
            <a:ext cx="5544616" cy="487680"/>
          </a:xfrm>
          <a:prstGeom prst="plaque">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lIns="68681" tIns="34340" rIns="68681" bIns="34340" anchor="ctr"/>
          <a:lstStyle/>
          <a:p>
            <a:pPr algn="ctr" rtl="1">
              <a:defRPr/>
            </a:pPr>
            <a:r>
              <a:rPr lang="fa-IR" sz="2000" b="1" dirty="0" smtClean="0">
                <a:solidFill>
                  <a:srgbClr val="DF6B0B"/>
                </a:solidFill>
                <a:cs typeface="B Mitra" pitchFamily="2" charset="-78"/>
              </a:rPr>
              <a:t>پروژه‌های قابل مشارکت</a:t>
            </a:r>
            <a:endParaRPr lang="en-US" sz="2000" dirty="0">
              <a:ln w="10541" cmpd="sng">
                <a:solidFill>
                  <a:srgbClr val="7D7D7D">
                    <a:tint val="100000"/>
                    <a:shade val="100000"/>
                    <a:satMod val="110000"/>
                  </a:srgbClr>
                </a:solidFill>
                <a:prstDash val="solid"/>
              </a:ln>
              <a:solidFill>
                <a:srgbClr val="DF6B0B"/>
              </a:solidFill>
              <a:cs typeface="B Titr" pitchFamily="2" charset="-78"/>
            </a:endParaRPr>
          </a:p>
        </p:txBody>
      </p:sp>
    </p:spTree>
    <p:extLst>
      <p:ext uri="{BB962C8B-B14F-4D97-AF65-F5344CB8AC3E}">
        <p14:creationId xmlns:p14="http://schemas.microsoft.com/office/powerpoint/2010/main" val="2891527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83658" y="1961947"/>
            <a:ext cx="7660750" cy="2043127"/>
          </a:xfrm>
          <a:prstGeom prst="ellipse">
            <a:avLst/>
          </a:prstGeom>
          <a:noFill/>
          <a:ln>
            <a:noFill/>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rtl="1" fontAlgn="base">
              <a:lnSpc>
                <a:spcPct val="150000"/>
              </a:lnSpc>
              <a:spcBef>
                <a:spcPct val="0"/>
              </a:spcBef>
              <a:spcAft>
                <a:spcPct val="0"/>
              </a:spcAft>
              <a:defRPr/>
            </a:pPr>
            <a:r>
              <a:rPr lang="fa-IR" sz="2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Yekan" panose="00000400000000000000" pitchFamily="2" charset="-78"/>
              </a:rPr>
              <a:t>فرآیند اجرایی تبصره (4) قانون بودجه سال 1401</a:t>
            </a:r>
          </a:p>
        </p:txBody>
      </p:sp>
      <p:pic>
        <p:nvPicPr>
          <p:cNvPr id="11" name="Picture 10"/>
          <p:cNvPicPr>
            <a:picLocks noChangeAspect="1"/>
          </p:cNvPicPr>
          <p:nvPr/>
        </p:nvPicPr>
        <p:blipFill>
          <a:blip r:embed="rId2" cstate="screen">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27584" y="4036393"/>
            <a:ext cx="7632848" cy="414659"/>
          </a:xfrm>
          <a:prstGeom prst="rect">
            <a:avLst/>
          </a:prstGeom>
        </p:spPr>
      </p:pic>
    </p:spTree>
    <p:extLst>
      <p:ext uri="{BB962C8B-B14F-4D97-AF65-F5344CB8AC3E}">
        <p14:creationId xmlns:p14="http://schemas.microsoft.com/office/powerpoint/2010/main" val="739894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632"/>
            <a:ext cx="9144000" cy="432048"/>
          </a:xfrm>
          <a:prstGeom prst="flowChartPredefinedProcess">
            <a:avLst/>
          </a:prstGeom>
        </p:spPr>
      </p:pic>
      <p:sp>
        <p:nvSpPr>
          <p:cNvPr id="8" name="Round Same Side Corner Rectangle 7"/>
          <p:cNvSpPr/>
          <p:nvPr/>
        </p:nvSpPr>
        <p:spPr>
          <a:xfrm>
            <a:off x="1115616" y="116632"/>
            <a:ext cx="7848872" cy="540060"/>
          </a:xfrm>
          <a:prstGeom prst="round2SameRect">
            <a:avLst>
              <a:gd name="adj1" fmla="val 50000"/>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50000"/>
              </a:lnSpc>
            </a:pPr>
            <a:r>
              <a:rPr lang="fa-IR" sz="2000" dirty="0" smtClean="0">
                <a:cs typeface="B Titr" pitchFamily="2" charset="-78"/>
              </a:rPr>
              <a:t>تبصره (4) قانون بودجه 1401</a:t>
            </a:r>
            <a:endParaRPr lang="fa-IR" sz="2400" b="1" dirty="0">
              <a:solidFill>
                <a:prstClr val="black"/>
              </a:solidFill>
              <a:cs typeface="B Titr" pitchFamily="2" charset="-78"/>
            </a:endParaRPr>
          </a:p>
        </p:txBody>
      </p:sp>
      <p:graphicFrame>
        <p:nvGraphicFramePr>
          <p:cNvPr id="5" name="Diagram 4"/>
          <p:cNvGraphicFramePr/>
          <p:nvPr>
            <p:extLst>
              <p:ext uri="{D42A27DB-BD31-4B8C-83A1-F6EECF244321}">
                <p14:modId xmlns:p14="http://schemas.microsoft.com/office/powerpoint/2010/main" val="1213590490"/>
              </p:ext>
            </p:extLst>
          </p:nvPr>
        </p:nvGraphicFramePr>
        <p:xfrm>
          <a:off x="107504" y="764705"/>
          <a:ext cx="9036496" cy="6048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9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EBE86D9-EE7E-42ED-8017-D6D18041801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9522714-B9CF-4A1D-A36F-4077C74FAB6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E141026-4C08-4263-82D4-6636444AB91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978BC86E-0580-4A8E-8504-E227011A96B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8CCD12D-553F-4815-8DEE-BFE48053A18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4F7D604A-25B5-40D1-A303-B3C5EB3F2D1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2911CF97-5A07-42DA-B5C3-0CDBEF95505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668757B7-0C1A-4134-86CD-C2E9F61E582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B0A053FE-E2F8-49A4-A096-2F5C30BFBB6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C0A5E49A-4FBC-4D92-B535-3FE54434CA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54827488"/>
              </p:ext>
            </p:extLst>
          </p:nvPr>
        </p:nvGraphicFramePr>
        <p:xfrm>
          <a:off x="144016" y="836712"/>
          <a:ext cx="89644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Picture 21"/>
          <p:cNvPicPr>
            <a:picLocks noChangeAspect="1"/>
          </p:cNvPicPr>
          <p:nvPr/>
        </p:nvPicPr>
        <p:blipFill>
          <a:blip r:embed="rId7" cstate="screen">
            <a:clrChange>
              <a:clrFrom>
                <a:srgbClr val="FDFEFF"/>
              </a:clrFrom>
              <a:clrTo>
                <a:srgbClr val="FDFEFF">
                  <a:alpha val="0"/>
                </a:srgbClr>
              </a:clrTo>
            </a:clrChange>
            <a:extLst>
              <a:ext uri="{28A0092B-C50C-407E-A947-70E740481C1C}">
                <a14:useLocalDpi xmlns:a14="http://schemas.microsoft.com/office/drawing/2010/main"/>
              </a:ext>
            </a:extLst>
          </a:blip>
          <a:stretch>
            <a:fillRect/>
          </a:stretch>
        </p:blipFill>
        <p:spPr>
          <a:xfrm>
            <a:off x="49229" y="188688"/>
            <a:ext cx="9045546" cy="432000"/>
          </a:xfrm>
          <a:prstGeom prst="rect">
            <a:avLst/>
          </a:prstGeom>
        </p:spPr>
      </p:pic>
      <p:sp>
        <p:nvSpPr>
          <p:cNvPr id="23" name="Plaque 22"/>
          <p:cNvSpPr/>
          <p:nvPr/>
        </p:nvSpPr>
        <p:spPr>
          <a:xfrm>
            <a:off x="3059832" y="149148"/>
            <a:ext cx="5544616" cy="487680"/>
          </a:xfrm>
          <a:prstGeom prst="plaque">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lIns="68681" tIns="34340" rIns="68681" bIns="34340" anchor="ctr"/>
          <a:lstStyle/>
          <a:p>
            <a:pPr algn="ctr" rtl="1">
              <a:defRPr/>
            </a:pPr>
            <a:r>
              <a:rPr lang="fa-IR" b="1" dirty="0" smtClean="0">
                <a:solidFill>
                  <a:srgbClr val="DF6B0B"/>
                </a:solidFill>
                <a:cs typeface="B Mitra" pitchFamily="2" charset="-78"/>
              </a:rPr>
              <a:t>کارکرد منابع تبصره 4 بودجه سال 1400</a:t>
            </a:r>
            <a:endParaRPr lang="en-US" dirty="0">
              <a:ln w="10541" cmpd="sng">
                <a:solidFill>
                  <a:srgbClr val="7D7D7D">
                    <a:tint val="100000"/>
                    <a:shade val="100000"/>
                    <a:satMod val="110000"/>
                  </a:srgbClr>
                </a:solidFill>
                <a:prstDash val="solid"/>
              </a:ln>
              <a:solidFill>
                <a:srgbClr val="DF6B0B"/>
              </a:solidFill>
              <a:cs typeface="B Titr" pitchFamily="2" charset="-78"/>
            </a:endParaRPr>
          </a:p>
        </p:txBody>
      </p:sp>
    </p:spTree>
    <p:extLst>
      <p:ext uri="{BB962C8B-B14F-4D97-AF65-F5344CB8AC3E}">
        <p14:creationId xmlns:p14="http://schemas.microsoft.com/office/powerpoint/2010/main" val="224513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clrChange>
              <a:clrFrom>
                <a:srgbClr val="FDFEFF"/>
              </a:clrFrom>
              <a:clrTo>
                <a:srgbClr val="FDFEFF">
                  <a:alpha val="0"/>
                </a:srgbClr>
              </a:clrTo>
            </a:clrChange>
            <a:extLst>
              <a:ext uri="{28A0092B-C50C-407E-A947-70E740481C1C}">
                <a14:useLocalDpi xmlns:a14="http://schemas.microsoft.com/office/drawing/2010/main"/>
              </a:ext>
            </a:extLst>
          </a:blip>
          <a:stretch>
            <a:fillRect/>
          </a:stretch>
        </p:blipFill>
        <p:spPr>
          <a:xfrm>
            <a:off x="49229" y="188688"/>
            <a:ext cx="9045546" cy="432000"/>
          </a:xfrm>
          <a:prstGeom prst="rect">
            <a:avLst/>
          </a:prstGeom>
        </p:spPr>
      </p:pic>
      <p:sp>
        <p:nvSpPr>
          <p:cNvPr id="15" name="Plaque 14"/>
          <p:cNvSpPr/>
          <p:nvPr/>
        </p:nvSpPr>
        <p:spPr>
          <a:xfrm>
            <a:off x="3059832" y="149148"/>
            <a:ext cx="5544616" cy="487680"/>
          </a:xfrm>
          <a:prstGeom prst="plaque">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lIns="68681" tIns="34340" rIns="68681" bIns="34340" anchor="ctr"/>
          <a:lstStyle/>
          <a:p>
            <a:pPr algn="ctr" rtl="1">
              <a:defRPr/>
            </a:pPr>
            <a:r>
              <a:rPr lang="fa-IR" b="1" dirty="0" smtClean="0">
                <a:solidFill>
                  <a:srgbClr val="DF6B0B"/>
                </a:solidFill>
                <a:cs typeface="B Mitra" pitchFamily="2" charset="-78"/>
              </a:rPr>
              <a:t>برخی ظرفیت‌های آیین‌نامه اجرایی تبصره 4 بودجه سال 1401</a:t>
            </a:r>
            <a:endParaRPr lang="en-US" dirty="0">
              <a:ln w="10541" cmpd="sng">
                <a:solidFill>
                  <a:srgbClr val="7D7D7D">
                    <a:tint val="100000"/>
                    <a:shade val="100000"/>
                    <a:satMod val="110000"/>
                  </a:srgbClr>
                </a:solidFill>
                <a:prstDash val="solid"/>
              </a:ln>
              <a:solidFill>
                <a:srgbClr val="DF6B0B"/>
              </a:solidFill>
              <a:cs typeface="B Titr" pitchFamily="2" charset="-78"/>
            </a:endParaRPr>
          </a:p>
        </p:txBody>
      </p:sp>
      <p:graphicFrame>
        <p:nvGraphicFramePr>
          <p:cNvPr id="2" name="Diagram 1"/>
          <p:cNvGraphicFramePr/>
          <p:nvPr>
            <p:extLst>
              <p:ext uri="{D42A27DB-BD31-4B8C-83A1-F6EECF244321}">
                <p14:modId xmlns:p14="http://schemas.microsoft.com/office/powerpoint/2010/main" val="2042198295"/>
              </p:ext>
            </p:extLst>
          </p:nvPr>
        </p:nvGraphicFramePr>
        <p:xfrm>
          <a:off x="323528" y="404688"/>
          <a:ext cx="8496944" cy="633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50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clrChange>
              <a:clrFrom>
                <a:srgbClr val="FDFEFF"/>
              </a:clrFrom>
              <a:clrTo>
                <a:srgbClr val="FDFEFF">
                  <a:alpha val="0"/>
                </a:srgbClr>
              </a:clrTo>
            </a:clrChange>
            <a:extLst>
              <a:ext uri="{28A0092B-C50C-407E-A947-70E740481C1C}">
                <a14:useLocalDpi xmlns:a14="http://schemas.microsoft.com/office/drawing/2010/main"/>
              </a:ext>
            </a:extLst>
          </a:blip>
          <a:stretch>
            <a:fillRect/>
          </a:stretch>
        </p:blipFill>
        <p:spPr>
          <a:xfrm>
            <a:off x="49229" y="188688"/>
            <a:ext cx="9045546" cy="432000"/>
          </a:xfrm>
          <a:prstGeom prst="rect">
            <a:avLst/>
          </a:prstGeom>
        </p:spPr>
      </p:pic>
      <p:sp>
        <p:nvSpPr>
          <p:cNvPr id="15" name="Plaque 14"/>
          <p:cNvSpPr/>
          <p:nvPr/>
        </p:nvSpPr>
        <p:spPr>
          <a:xfrm>
            <a:off x="3059832" y="149148"/>
            <a:ext cx="5544616" cy="487680"/>
          </a:xfrm>
          <a:prstGeom prst="plaque">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lIns="68681" tIns="34340" rIns="68681" bIns="34340" anchor="ctr"/>
          <a:lstStyle/>
          <a:p>
            <a:pPr algn="ctr" rtl="1">
              <a:defRPr/>
            </a:pPr>
            <a:r>
              <a:rPr lang="fa-IR" b="1" dirty="0" smtClean="0">
                <a:solidFill>
                  <a:srgbClr val="DF6B0B"/>
                </a:solidFill>
                <a:cs typeface="B Mitra" pitchFamily="2" charset="-78"/>
              </a:rPr>
              <a:t>برخی ظرفیت‌های آیین‌نامه اجرایی تبصره 4 بودجه سال 1401</a:t>
            </a:r>
            <a:endParaRPr lang="en-US" dirty="0">
              <a:ln w="10541" cmpd="sng">
                <a:solidFill>
                  <a:srgbClr val="7D7D7D">
                    <a:tint val="100000"/>
                    <a:shade val="100000"/>
                    <a:satMod val="110000"/>
                  </a:srgbClr>
                </a:solidFill>
                <a:prstDash val="solid"/>
              </a:ln>
              <a:solidFill>
                <a:srgbClr val="DF6B0B"/>
              </a:solidFill>
              <a:cs typeface="B Titr" pitchFamily="2" charset="-78"/>
            </a:endParaRPr>
          </a:p>
        </p:txBody>
      </p:sp>
      <p:graphicFrame>
        <p:nvGraphicFramePr>
          <p:cNvPr id="2" name="Diagram 1"/>
          <p:cNvGraphicFramePr/>
          <p:nvPr>
            <p:extLst>
              <p:ext uri="{D42A27DB-BD31-4B8C-83A1-F6EECF244321}">
                <p14:modId xmlns:p14="http://schemas.microsoft.com/office/powerpoint/2010/main" val="803447857"/>
              </p:ext>
            </p:extLst>
          </p:nvPr>
        </p:nvGraphicFramePr>
        <p:xfrm>
          <a:off x="323528" y="836713"/>
          <a:ext cx="8496944" cy="561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82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229" y="188688"/>
            <a:ext cx="9045546" cy="432000"/>
          </a:xfrm>
          <a:prstGeom prst="rect">
            <a:avLst/>
          </a:prstGeom>
        </p:spPr>
      </p:pic>
      <p:sp>
        <p:nvSpPr>
          <p:cNvPr id="15" name="Plaque 14"/>
          <p:cNvSpPr/>
          <p:nvPr/>
        </p:nvSpPr>
        <p:spPr>
          <a:xfrm>
            <a:off x="2339752" y="149148"/>
            <a:ext cx="6264696" cy="487680"/>
          </a:xfrm>
          <a:prstGeom prst="plaque">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lIns="68681" tIns="34340" rIns="68681" bIns="34340" anchor="ctr"/>
          <a:lstStyle/>
          <a:p>
            <a:pPr algn="ctr" rtl="1" fontAlgn="base">
              <a:spcBef>
                <a:spcPct val="0"/>
              </a:spcBef>
              <a:spcAft>
                <a:spcPct val="0"/>
              </a:spcAft>
              <a:defRPr/>
            </a:pPr>
            <a:r>
              <a:rPr lang="fa-IR" sz="2000" b="1" dirty="0">
                <a:solidFill>
                  <a:srgbClr val="DF6B0B"/>
                </a:solidFill>
                <a:cs typeface="B Mitra" pitchFamily="2" charset="-78"/>
              </a:rPr>
              <a:t>فرآیند اجرایی </a:t>
            </a:r>
            <a:r>
              <a:rPr lang="fa-IR" sz="2000" b="1" dirty="0" smtClean="0">
                <a:solidFill>
                  <a:srgbClr val="DF6B0B"/>
                </a:solidFill>
                <a:cs typeface="B Mitra" pitchFamily="2" charset="-78"/>
              </a:rPr>
              <a:t>تبصره 4 و تسهیلگری سازمان برنامه و بودجه کشور</a:t>
            </a:r>
            <a:endParaRPr lang="fa-IR" sz="2000" b="1" dirty="0">
              <a:solidFill>
                <a:srgbClr val="DF6B0B"/>
              </a:solidFill>
              <a:cs typeface="B Mitra" pitchFamily="2" charset="-78"/>
            </a:endParaRPr>
          </a:p>
        </p:txBody>
      </p:sp>
      <p:sp>
        <p:nvSpPr>
          <p:cNvPr id="5" name="Rectangle 4"/>
          <p:cNvSpPr/>
          <p:nvPr/>
        </p:nvSpPr>
        <p:spPr>
          <a:xfrm>
            <a:off x="395536" y="764705"/>
            <a:ext cx="8424936" cy="5678478"/>
          </a:xfrm>
          <a:prstGeom prst="rect">
            <a:avLst/>
          </a:prstGeom>
        </p:spPr>
        <p:txBody>
          <a:bodyPr wrap="square">
            <a:spAutoFit/>
          </a:bodyPr>
          <a:lstStyle/>
          <a:p>
            <a:pPr marL="285750" indent="-285750" algn="justLow" rtl="1">
              <a:lnSpc>
                <a:spcPct val="150000"/>
              </a:lnSpc>
              <a:buFont typeface="Arial" pitchFamily="34" charset="0"/>
              <a:buChar char="•"/>
            </a:pPr>
            <a:r>
              <a:rPr lang="fa-IR" sz="2200" b="1" dirty="0" smtClean="0">
                <a:solidFill>
                  <a:srgbClr val="FF0000"/>
                </a:solidFill>
                <a:cs typeface="B Nazanin" pitchFamily="2" charset="-78"/>
              </a:rPr>
              <a:t>انتخاب پروژه توسط دستگاه اجرایی</a:t>
            </a:r>
            <a:r>
              <a:rPr lang="fa-IR" sz="2200" b="1" dirty="0" smtClean="0">
                <a:cs typeface="B Nazanin" pitchFamily="2" charset="-78"/>
              </a:rPr>
              <a:t> مربوطه برای استفاده از ظرفیت تبصره 4(شامل مشوق مالی و غیرمالی)</a:t>
            </a:r>
          </a:p>
          <a:p>
            <a:pPr marL="285750" indent="-285750" algn="justLow" rtl="1">
              <a:lnSpc>
                <a:spcPct val="150000"/>
              </a:lnSpc>
              <a:buFont typeface="Arial" pitchFamily="34" charset="0"/>
              <a:buChar char="•"/>
            </a:pPr>
            <a:r>
              <a:rPr lang="fa-IR" sz="2200" b="1" dirty="0" smtClean="0">
                <a:solidFill>
                  <a:srgbClr val="FF0000"/>
                </a:solidFill>
                <a:cs typeface="B Nazanin" pitchFamily="2" charset="-78"/>
              </a:rPr>
              <a:t>تعیین میزان منابع دولت برای کمک </a:t>
            </a:r>
            <a:r>
              <a:rPr lang="fa-IR" sz="2200" b="1" dirty="0" smtClean="0">
                <a:cs typeface="B Nazanin" pitchFamily="2" charset="-78"/>
              </a:rPr>
              <a:t>توسط شورای بخشی</a:t>
            </a:r>
          </a:p>
          <a:p>
            <a:pPr marL="285750" indent="-285750" algn="justLow" rtl="1">
              <a:lnSpc>
                <a:spcPct val="150000"/>
              </a:lnSpc>
              <a:buFont typeface="Arial" pitchFamily="34" charset="0"/>
              <a:buChar char="•"/>
            </a:pPr>
            <a:r>
              <a:rPr lang="fa-IR" sz="2200" b="1" dirty="0" smtClean="0">
                <a:solidFill>
                  <a:srgbClr val="FF0000"/>
                </a:solidFill>
                <a:cs typeface="B Nazanin" pitchFamily="2" charset="-78"/>
              </a:rPr>
              <a:t>ابلاغ اعتبار طرح </a:t>
            </a:r>
            <a:r>
              <a:rPr lang="fa-IR" sz="2200" b="1" dirty="0" smtClean="0">
                <a:cs typeface="B Nazanin" pitchFamily="2" charset="-78"/>
              </a:rPr>
              <a:t>توسط سازمان</a:t>
            </a:r>
          </a:p>
          <a:p>
            <a:pPr marL="285750" indent="-285750" algn="justLow" rtl="1">
              <a:lnSpc>
                <a:spcPct val="150000"/>
              </a:lnSpc>
              <a:buFont typeface="Arial" pitchFamily="34" charset="0"/>
              <a:buChar char="•"/>
            </a:pPr>
            <a:r>
              <a:rPr lang="fa-IR" sz="2200" b="1" dirty="0" smtClean="0">
                <a:cs typeface="B Nazanin" pitchFamily="2" charset="-78"/>
              </a:rPr>
              <a:t>در صورت استفاده از بانک عامل، </a:t>
            </a:r>
            <a:r>
              <a:rPr lang="fa-IR" sz="2200" b="1" dirty="0" smtClean="0">
                <a:solidFill>
                  <a:srgbClr val="FF0000"/>
                </a:solidFill>
                <a:cs typeface="B Nazanin" pitchFamily="2" charset="-78"/>
              </a:rPr>
              <a:t>انتخاب بانک عامل توسط بخش خصوصی </a:t>
            </a:r>
            <a:endParaRPr lang="fa-IR" sz="2200" b="1" dirty="0">
              <a:cs typeface="B Nazanin" pitchFamily="2" charset="-78"/>
            </a:endParaRPr>
          </a:p>
          <a:p>
            <a:pPr marL="285750" indent="-285750" algn="justLow" rtl="1">
              <a:lnSpc>
                <a:spcPct val="150000"/>
              </a:lnSpc>
              <a:buFont typeface="Arial" pitchFamily="34" charset="0"/>
              <a:buChar char="•"/>
            </a:pPr>
            <a:r>
              <a:rPr lang="fa-IR" sz="2200" b="1" dirty="0" smtClean="0">
                <a:cs typeface="B Nazanin" pitchFamily="2" charset="-78"/>
              </a:rPr>
              <a:t>انجام </a:t>
            </a:r>
            <a:r>
              <a:rPr lang="fa-IR" sz="2200" b="1" dirty="0" smtClean="0">
                <a:cs typeface="B Nazanin" pitchFamily="2" charset="-78"/>
              </a:rPr>
              <a:t>فرآیند انتخاب سرمایه‌گذار توسط </a:t>
            </a:r>
            <a:r>
              <a:rPr lang="fa-IR" sz="2200" b="1" dirty="0" smtClean="0">
                <a:solidFill>
                  <a:srgbClr val="FF0000"/>
                </a:solidFill>
                <a:cs typeface="B Nazanin" pitchFamily="2" charset="-78"/>
              </a:rPr>
              <a:t>کارگروه مشارکت </a:t>
            </a:r>
            <a:r>
              <a:rPr lang="fa-IR" sz="2200" b="1" dirty="0" smtClean="0">
                <a:cs typeface="B Nazanin" pitchFamily="2" charset="-78"/>
              </a:rPr>
              <a:t>دستگاه </a:t>
            </a:r>
            <a:r>
              <a:rPr lang="fa-IR" sz="2200" b="1" dirty="0" smtClean="0">
                <a:cs typeface="B Nazanin" pitchFamily="2" charset="-78"/>
              </a:rPr>
              <a:t>اجرایی</a:t>
            </a:r>
          </a:p>
          <a:p>
            <a:pPr marL="285750" indent="-285750" algn="justLow" rtl="1">
              <a:lnSpc>
                <a:spcPct val="150000"/>
              </a:lnSpc>
              <a:buFont typeface="Arial" pitchFamily="34" charset="0"/>
              <a:buChar char="•"/>
            </a:pPr>
            <a:r>
              <a:rPr lang="fa-IR" sz="2200" b="1" dirty="0" smtClean="0">
                <a:cs typeface="B Nazanin" pitchFamily="2" charset="-78"/>
              </a:rPr>
              <a:t>کمک سازمان برای اخذ </a:t>
            </a:r>
            <a:r>
              <a:rPr lang="fa-IR" sz="2200" b="1" dirty="0" smtClean="0">
                <a:solidFill>
                  <a:srgbClr val="FF0000"/>
                </a:solidFill>
                <a:cs typeface="B Nazanin" pitchFamily="2" charset="-78"/>
              </a:rPr>
              <a:t>مصوبات شورای اقتصاد و هیات وزیران </a:t>
            </a:r>
            <a:r>
              <a:rPr lang="fa-IR" sz="2200" b="1" dirty="0" smtClean="0">
                <a:cs typeface="B Nazanin" pitchFamily="2" charset="-78"/>
              </a:rPr>
              <a:t>در صورت نیاز </a:t>
            </a:r>
            <a:endParaRPr lang="fa-IR" sz="2200" b="1" dirty="0" smtClean="0">
              <a:cs typeface="B Nazanin" pitchFamily="2" charset="-78"/>
            </a:endParaRPr>
          </a:p>
          <a:p>
            <a:pPr marL="285750" indent="-285750" algn="justLow" rtl="1">
              <a:lnSpc>
                <a:spcPct val="150000"/>
              </a:lnSpc>
              <a:buFont typeface="Arial" pitchFamily="34" charset="0"/>
              <a:buChar char="•"/>
            </a:pPr>
            <a:r>
              <a:rPr lang="fa-IR" sz="2200" b="1" dirty="0">
                <a:solidFill>
                  <a:srgbClr val="FF0000"/>
                </a:solidFill>
                <a:cs typeface="B Nazanin" pitchFamily="2" charset="-78"/>
              </a:rPr>
              <a:t>تخصیص منابع تعهد شده </a:t>
            </a:r>
            <a:r>
              <a:rPr lang="fa-IR" sz="2200" b="1" dirty="0" smtClean="0">
                <a:solidFill>
                  <a:srgbClr val="FF0000"/>
                </a:solidFill>
                <a:cs typeface="B Nazanin" pitchFamily="2" charset="-78"/>
              </a:rPr>
              <a:t>توسط </a:t>
            </a:r>
            <a:r>
              <a:rPr lang="fa-IR" sz="2200" b="1" dirty="0">
                <a:solidFill>
                  <a:srgbClr val="FF0000"/>
                </a:solidFill>
                <a:cs typeface="B Nazanin" pitchFamily="2" charset="-78"/>
              </a:rPr>
              <a:t>سازمان </a:t>
            </a:r>
            <a:r>
              <a:rPr lang="fa-IR" sz="2200" b="1" dirty="0">
                <a:cs typeface="B Nazanin" pitchFamily="2" charset="-78"/>
              </a:rPr>
              <a:t>به دستگاه </a:t>
            </a:r>
            <a:r>
              <a:rPr lang="fa-IR" sz="2200" b="1" dirty="0" smtClean="0">
                <a:cs typeface="B Nazanin" pitchFamily="2" charset="-78"/>
              </a:rPr>
              <a:t>اجرایی متناسب با پیشرفت </a:t>
            </a:r>
            <a:r>
              <a:rPr lang="fa-IR" sz="2200" b="1" dirty="0" smtClean="0">
                <a:cs typeface="B Nazanin" pitchFamily="2" charset="-78"/>
              </a:rPr>
              <a:t>کار در صورت </a:t>
            </a:r>
            <a:r>
              <a:rPr lang="fa-IR" sz="2200" b="1" dirty="0" smtClean="0">
                <a:solidFill>
                  <a:srgbClr val="FF0000"/>
                </a:solidFill>
                <a:cs typeface="B Nazanin" pitchFamily="2" charset="-78"/>
              </a:rPr>
              <a:t>انعقاد قرارداد مشارکت تا آخر سال 1401</a:t>
            </a:r>
            <a:endParaRPr lang="fa-IR" sz="2200" b="1" dirty="0">
              <a:solidFill>
                <a:srgbClr val="FF0000"/>
              </a:solidFill>
              <a:cs typeface="B Nazanin" pitchFamily="2" charset="-78"/>
            </a:endParaRPr>
          </a:p>
          <a:p>
            <a:pPr marL="285750" indent="-285750" algn="justLow" rtl="1">
              <a:lnSpc>
                <a:spcPct val="150000"/>
              </a:lnSpc>
              <a:buFont typeface="Arial" pitchFamily="34" charset="0"/>
              <a:buChar char="•"/>
            </a:pPr>
            <a:r>
              <a:rPr lang="fa-IR" sz="2200" b="1" dirty="0" smtClean="0">
                <a:cs typeface="B Nazanin" pitchFamily="2" charset="-78"/>
              </a:rPr>
              <a:t>در صورت استفاده از سازوکار بانک عامل، عقد </a:t>
            </a:r>
            <a:r>
              <a:rPr lang="fa-IR" sz="2200" b="1" dirty="0">
                <a:cs typeface="B Nazanin" pitchFamily="2" charset="-78"/>
              </a:rPr>
              <a:t>قرارداد عاملیت با بانک عامل و قرارداد مشارکت توسط دستگاه اجرایی و سرمایه گذار </a:t>
            </a:r>
            <a:r>
              <a:rPr lang="fa-IR" sz="2200" b="1" dirty="0" smtClean="0">
                <a:cs typeface="B Nazanin" pitchFamily="2" charset="-78"/>
              </a:rPr>
              <a:t>منتخب </a:t>
            </a:r>
            <a:endParaRPr lang="fa-IR" sz="2200" b="1" dirty="0">
              <a:cs typeface="B Nazanin" pitchFamily="2" charset="-78"/>
            </a:endParaRPr>
          </a:p>
        </p:txBody>
      </p:sp>
    </p:spTree>
    <p:extLst>
      <p:ext uri="{BB962C8B-B14F-4D97-AF65-F5344CB8AC3E}">
        <p14:creationId xmlns:p14="http://schemas.microsoft.com/office/powerpoint/2010/main" val="2082217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229" y="188688"/>
            <a:ext cx="9045546" cy="432000"/>
          </a:xfrm>
          <a:prstGeom prst="rect">
            <a:avLst/>
          </a:prstGeom>
        </p:spPr>
      </p:pic>
      <p:sp>
        <p:nvSpPr>
          <p:cNvPr id="15" name="Plaque 14"/>
          <p:cNvSpPr/>
          <p:nvPr/>
        </p:nvSpPr>
        <p:spPr>
          <a:xfrm>
            <a:off x="3059832" y="149148"/>
            <a:ext cx="5544616" cy="487680"/>
          </a:xfrm>
          <a:prstGeom prst="plaque">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lIns="68681" tIns="34340" rIns="68681" bIns="34340" anchor="ctr"/>
          <a:lstStyle/>
          <a:p>
            <a:pPr algn="ctr" rtl="1" fontAlgn="base">
              <a:spcBef>
                <a:spcPct val="0"/>
              </a:spcBef>
              <a:spcAft>
                <a:spcPct val="0"/>
              </a:spcAft>
              <a:defRPr/>
            </a:pPr>
            <a:r>
              <a:rPr lang="fa-IR" sz="2000" b="1" dirty="0">
                <a:solidFill>
                  <a:srgbClr val="DF6B0B"/>
                </a:solidFill>
                <a:cs typeface="B Mitra" pitchFamily="2" charset="-78"/>
              </a:rPr>
              <a:t>فرآیند </a:t>
            </a:r>
            <a:r>
              <a:rPr lang="fa-IR" sz="2000" b="1" dirty="0" smtClean="0">
                <a:solidFill>
                  <a:srgbClr val="DF6B0B"/>
                </a:solidFill>
                <a:cs typeface="B Mitra" pitchFamily="2" charset="-78"/>
              </a:rPr>
              <a:t>غربالگری </a:t>
            </a:r>
            <a:r>
              <a:rPr lang="fa-IR" sz="2000" b="1" dirty="0" smtClean="0">
                <a:solidFill>
                  <a:srgbClr val="DF6B0B"/>
                </a:solidFill>
                <a:cs typeface="B Mitra" pitchFamily="2" charset="-78"/>
              </a:rPr>
              <a:t>پروژه های قابل مشارکت </a:t>
            </a:r>
            <a:r>
              <a:rPr lang="fa-IR" sz="2000" b="1" dirty="0" smtClean="0">
                <a:solidFill>
                  <a:srgbClr val="DF6B0B"/>
                </a:solidFill>
                <a:cs typeface="B Mitra" pitchFamily="2" charset="-78"/>
              </a:rPr>
              <a:t>مطابق تبصره 4</a:t>
            </a:r>
            <a:endParaRPr lang="fa-IR" sz="2000" b="1" dirty="0">
              <a:solidFill>
                <a:srgbClr val="DF6B0B"/>
              </a:solidFill>
              <a:cs typeface="B Mitra" pitchFamily="2" charset="-78"/>
            </a:endParaRPr>
          </a:p>
        </p:txBody>
      </p:sp>
      <p:sp>
        <p:nvSpPr>
          <p:cNvPr id="5" name="Rectangle 4"/>
          <p:cNvSpPr/>
          <p:nvPr/>
        </p:nvSpPr>
        <p:spPr>
          <a:xfrm>
            <a:off x="395536" y="692696"/>
            <a:ext cx="8424936" cy="6186309"/>
          </a:xfrm>
          <a:prstGeom prst="rect">
            <a:avLst/>
          </a:prstGeom>
        </p:spPr>
        <p:txBody>
          <a:bodyPr wrap="square">
            <a:spAutoFit/>
          </a:bodyPr>
          <a:lstStyle/>
          <a:p>
            <a:pPr marL="285750" indent="-285750" algn="justLow" rtl="1">
              <a:lnSpc>
                <a:spcPct val="150000"/>
              </a:lnSpc>
              <a:buFont typeface="Arial" pitchFamily="34" charset="0"/>
              <a:buChar char="•"/>
            </a:pPr>
            <a:r>
              <a:rPr lang="fa-IR" sz="2200" b="1" dirty="0" smtClean="0">
                <a:solidFill>
                  <a:srgbClr val="FF0000"/>
                </a:solidFill>
                <a:cs typeface="B Nazanin" pitchFamily="2" charset="-78"/>
              </a:rPr>
              <a:t>تعیین معیارهای پروژه‌های قابل مشارکت </a:t>
            </a:r>
            <a:r>
              <a:rPr lang="fa-IR" sz="2200" b="1" dirty="0" smtClean="0">
                <a:cs typeface="B Nazanin" pitchFamily="2" charset="-78"/>
              </a:rPr>
              <a:t>توسط کارگروه راهبری مطابق بند 1-1 تبصره 4</a:t>
            </a:r>
          </a:p>
          <a:p>
            <a:pPr marL="285750" indent="-285750" algn="justLow" rtl="1">
              <a:lnSpc>
                <a:spcPct val="150000"/>
              </a:lnSpc>
              <a:buFont typeface="Arial" pitchFamily="34" charset="0"/>
              <a:buChar char="•"/>
            </a:pPr>
            <a:r>
              <a:rPr lang="fa-IR" sz="2200" b="1" dirty="0" smtClean="0">
                <a:solidFill>
                  <a:srgbClr val="FF0000"/>
                </a:solidFill>
                <a:cs typeface="B Nazanin" pitchFamily="2" charset="-78"/>
              </a:rPr>
              <a:t>بارگذاری سامانه غربالگری </a:t>
            </a:r>
            <a:r>
              <a:rPr lang="fa-IR" sz="2200" b="1" dirty="0" smtClean="0">
                <a:cs typeface="B Nazanin" pitchFamily="2" charset="-78"/>
              </a:rPr>
              <a:t>توسط سازمان </a:t>
            </a:r>
          </a:p>
          <a:p>
            <a:pPr marL="285750" indent="-285750" algn="justLow" rtl="1">
              <a:lnSpc>
                <a:spcPct val="150000"/>
              </a:lnSpc>
              <a:buFont typeface="Arial" pitchFamily="34" charset="0"/>
              <a:buChar char="•"/>
            </a:pPr>
            <a:r>
              <a:rPr lang="fa-IR" sz="2200" b="1" dirty="0" smtClean="0">
                <a:solidFill>
                  <a:srgbClr val="FF0000"/>
                </a:solidFill>
                <a:cs typeface="B Nazanin" pitchFamily="2" charset="-78"/>
              </a:rPr>
              <a:t>تکمیل سامانه غربالگری </a:t>
            </a:r>
            <a:r>
              <a:rPr lang="fa-IR" sz="2200" b="1" dirty="0" smtClean="0">
                <a:cs typeface="B Nazanin" pitchFamily="2" charset="-78"/>
              </a:rPr>
              <a:t>برای پروژه‌های قابل مشارکت توسط دستگاه اجرایی</a:t>
            </a:r>
          </a:p>
          <a:p>
            <a:pPr marL="285750" indent="-285750" algn="justLow" rtl="1">
              <a:lnSpc>
                <a:spcPct val="150000"/>
              </a:lnSpc>
              <a:buFont typeface="Arial" pitchFamily="34" charset="0"/>
              <a:buChar char="•"/>
            </a:pPr>
            <a:r>
              <a:rPr lang="fa-IR" sz="2200" b="1" dirty="0" smtClean="0">
                <a:cs typeface="B Nazanin" pitchFamily="2" charset="-78"/>
              </a:rPr>
              <a:t>ممیزی </a:t>
            </a:r>
            <a:r>
              <a:rPr lang="fa-IR" sz="2200" b="1" dirty="0" smtClean="0">
                <a:solidFill>
                  <a:srgbClr val="FF0000"/>
                </a:solidFill>
                <a:cs typeface="B Nazanin" pitchFamily="2" charset="-78"/>
              </a:rPr>
              <a:t>پروژه‌های ملی </a:t>
            </a:r>
            <a:r>
              <a:rPr lang="fa-IR" sz="2200" b="1" dirty="0" smtClean="0">
                <a:cs typeface="B Nazanin" pitchFamily="2" charset="-78"/>
              </a:rPr>
              <a:t>توسط امور بخشی سازمان و </a:t>
            </a:r>
            <a:r>
              <a:rPr lang="fa-IR" sz="2200" b="1" dirty="0" smtClean="0">
                <a:solidFill>
                  <a:srgbClr val="FF0000"/>
                </a:solidFill>
                <a:cs typeface="B Nazanin" pitchFamily="2" charset="-78"/>
              </a:rPr>
              <a:t>پروژه‌های استانی </a:t>
            </a:r>
            <a:r>
              <a:rPr lang="fa-IR" sz="2200" b="1" dirty="0" smtClean="0">
                <a:cs typeface="B Nazanin" pitchFamily="2" charset="-78"/>
              </a:rPr>
              <a:t>توسط سازمان استانی</a:t>
            </a:r>
          </a:p>
          <a:p>
            <a:pPr marL="285750" indent="-285750" algn="justLow" rtl="1">
              <a:lnSpc>
                <a:spcPct val="150000"/>
              </a:lnSpc>
              <a:buFont typeface="Arial" pitchFamily="34" charset="0"/>
              <a:buChar char="•"/>
            </a:pPr>
            <a:r>
              <a:rPr lang="fa-IR" sz="2200" b="1" dirty="0" smtClean="0">
                <a:solidFill>
                  <a:srgbClr val="FF0000"/>
                </a:solidFill>
                <a:cs typeface="B Nazanin" pitchFamily="2" charset="-78"/>
              </a:rPr>
              <a:t>تعیین پروژه‌های قابل مشارکت </a:t>
            </a:r>
            <a:r>
              <a:rPr lang="fa-IR" sz="2200" b="1" dirty="0" smtClean="0">
                <a:cs typeface="B Nazanin" pitchFamily="2" charset="-78"/>
              </a:rPr>
              <a:t>توسط سازمان و سازمان استانی</a:t>
            </a:r>
            <a:endParaRPr lang="fa-IR" sz="2200" b="1" dirty="0">
              <a:cs typeface="B Nazanin" pitchFamily="2" charset="-78"/>
            </a:endParaRPr>
          </a:p>
          <a:p>
            <a:pPr marL="285750" indent="-285750" algn="justLow" rtl="1">
              <a:lnSpc>
                <a:spcPct val="150000"/>
              </a:lnSpc>
              <a:buFont typeface="Arial" pitchFamily="34" charset="0"/>
              <a:buChar char="•"/>
            </a:pPr>
            <a:r>
              <a:rPr lang="fa-IR" sz="2200" b="1" dirty="0" smtClean="0">
                <a:cs typeface="B Nazanin" pitchFamily="2" charset="-78"/>
              </a:rPr>
              <a:t>انجام </a:t>
            </a:r>
            <a:r>
              <a:rPr lang="fa-IR" sz="2200" b="1" dirty="0" smtClean="0">
                <a:solidFill>
                  <a:srgbClr val="FF0000"/>
                </a:solidFill>
                <a:cs typeface="B Nazanin" pitchFamily="2" charset="-78"/>
              </a:rPr>
              <a:t>مطالعات مشارکت‌پذیری </a:t>
            </a:r>
            <a:r>
              <a:rPr lang="fa-IR" sz="2200" b="1" dirty="0" smtClean="0">
                <a:cs typeface="B Nazanin" pitchFamily="2" charset="-78"/>
              </a:rPr>
              <a:t>توسط دستگاه اجرایی و طی فرآیند مطابق آیین‌نامه اجرایی تبصره 4</a:t>
            </a:r>
            <a:endParaRPr lang="fa-IR" sz="2200" b="1" dirty="0">
              <a:cs typeface="B Nazanin" pitchFamily="2" charset="-78"/>
            </a:endParaRPr>
          </a:p>
          <a:p>
            <a:pPr algn="justLow" rtl="1">
              <a:lnSpc>
                <a:spcPct val="150000"/>
              </a:lnSpc>
            </a:pPr>
            <a:r>
              <a:rPr lang="fa-IR" sz="2200" b="1" dirty="0" smtClean="0">
                <a:cs typeface="B Nazanin" pitchFamily="2" charset="-78"/>
              </a:rPr>
              <a:t>نکته: انجام </a:t>
            </a:r>
            <a:r>
              <a:rPr lang="fa-IR" sz="2200" b="1" dirty="0" smtClean="0">
                <a:cs typeface="B Nazanin" pitchFamily="2" charset="-78"/>
              </a:rPr>
              <a:t>فرآیند غربالگری </a:t>
            </a:r>
            <a:r>
              <a:rPr lang="fa-IR" sz="2200" b="1" dirty="0" smtClean="0">
                <a:solidFill>
                  <a:srgbClr val="FF0000"/>
                </a:solidFill>
                <a:cs typeface="B Nazanin" pitchFamily="2" charset="-78"/>
              </a:rPr>
              <a:t>مانع انجام فرآیند اجرایی </a:t>
            </a:r>
            <a:r>
              <a:rPr lang="fa-IR" sz="2200" b="1" dirty="0" smtClean="0">
                <a:cs typeface="B Nazanin" pitchFamily="2" charset="-78"/>
              </a:rPr>
              <a:t>توسط دستگاه اجرایی  برای پروژه‌های قابل مشارکت انتخاب شده در سال‌های گذشته و پروژه‌های تعیین شده در بخش دوم پیوست یک قانون بودجه نمی </a:t>
            </a:r>
            <a:r>
              <a:rPr lang="fa-IR" sz="2200" b="1" dirty="0" smtClean="0">
                <a:cs typeface="B Nazanin" pitchFamily="2" charset="-78"/>
              </a:rPr>
              <a:t>باشد.</a:t>
            </a:r>
            <a:endParaRPr lang="fa-IR" sz="2200" b="1" dirty="0">
              <a:cs typeface="B Nazanin" pitchFamily="2" charset="-78"/>
            </a:endParaRPr>
          </a:p>
        </p:txBody>
      </p:sp>
    </p:spTree>
    <p:extLst>
      <p:ext uri="{BB962C8B-B14F-4D97-AF65-F5344CB8AC3E}">
        <p14:creationId xmlns:p14="http://schemas.microsoft.com/office/powerpoint/2010/main" val="3434598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926</Words>
  <Application>Microsoft Office PowerPoint</Application>
  <PresentationFormat>On-screen Show (4:3)</PresentationFormat>
  <Paragraphs>66</Paragraphs>
  <Slides>10</Slides>
  <Notes>1</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1_Executive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سپاس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محسن روحانی نژاد</dc:creator>
  <cp:lastModifiedBy>محسن روحانی نژاد</cp:lastModifiedBy>
  <cp:revision>62</cp:revision>
  <cp:lastPrinted>2019-07-09T12:03:20Z</cp:lastPrinted>
  <dcterms:created xsi:type="dcterms:W3CDTF">2018-07-30T07:26:52Z</dcterms:created>
  <dcterms:modified xsi:type="dcterms:W3CDTF">2022-05-22T10:51:28Z</dcterms:modified>
</cp:coreProperties>
</file>